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sldIdLst>
    <p:sldId id="257" r:id="rId2"/>
    <p:sldId id="256" r:id="rId3"/>
  </p:sldIdLst>
  <p:sldSz cx="6858000" cy="9906000" type="A4"/>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BA84C80-2AD6-73AD-86C1-93989267B89A}" v="64" dt="2022-10-05T09:46:40.910"/>
    <p1510:client id="{F69907DD-134F-42C8-A085-1C1BBC9BE94C}" v="23" dt="2022-10-05T13:48:23.80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4545" autoAdjust="0"/>
    <p:restoredTop sz="86492" autoAdjust="0"/>
  </p:normalViewPr>
  <p:slideViewPr>
    <p:cSldViewPr snapToGrid="0">
      <p:cViewPr varScale="1">
        <p:scale>
          <a:sx n="40" d="100"/>
          <a:sy n="40" d="100"/>
        </p:scale>
        <p:origin x="1892" y="76"/>
      </p:cViewPr>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44181D2-96FA-4D40-BD88-E67AFD3AEB46}" type="datetimeFigureOut">
              <a:rPr lang="en-GB" smtClean="0"/>
              <a:t>05/10/2022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00610DA-F36D-47B3-A30C-DB348CA6A983}" type="slidenum">
              <a:rPr lang="en-GB" smtClean="0"/>
              <a:t>‹#›</a:t>
            </a:fld>
            <a:endParaRPr lang="en-GB"/>
          </a:p>
        </p:txBody>
      </p:sp>
    </p:spTree>
    <p:extLst>
      <p:ext uri="{BB962C8B-B14F-4D97-AF65-F5344CB8AC3E}">
        <p14:creationId xmlns:p14="http://schemas.microsoft.com/office/powerpoint/2010/main" val="22826967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44181D2-96FA-4D40-BD88-E67AFD3AEB46}" type="datetimeFigureOut">
              <a:rPr lang="en-GB" smtClean="0"/>
              <a:t>05/10/2022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00610DA-F36D-47B3-A30C-DB348CA6A983}" type="slidenum">
              <a:rPr lang="en-GB" smtClean="0"/>
              <a:t>‹#›</a:t>
            </a:fld>
            <a:endParaRPr lang="en-GB"/>
          </a:p>
        </p:txBody>
      </p:sp>
    </p:spTree>
    <p:extLst>
      <p:ext uri="{BB962C8B-B14F-4D97-AF65-F5344CB8AC3E}">
        <p14:creationId xmlns:p14="http://schemas.microsoft.com/office/powerpoint/2010/main" val="1434268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44181D2-96FA-4D40-BD88-E67AFD3AEB46}" type="datetimeFigureOut">
              <a:rPr lang="en-GB" smtClean="0"/>
              <a:t>05/10/2022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00610DA-F36D-47B3-A30C-DB348CA6A983}" type="slidenum">
              <a:rPr lang="en-GB" smtClean="0"/>
              <a:t>‹#›</a:t>
            </a:fld>
            <a:endParaRPr lang="en-GB"/>
          </a:p>
        </p:txBody>
      </p:sp>
    </p:spTree>
    <p:extLst>
      <p:ext uri="{BB962C8B-B14F-4D97-AF65-F5344CB8AC3E}">
        <p14:creationId xmlns:p14="http://schemas.microsoft.com/office/powerpoint/2010/main" val="10492769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44181D2-96FA-4D40-BD88-E67AFD3AEB46}" type="datetimeFigureOut">
              <a:rPr lang="en-GB" smtClean="0"/>
              <a:t>05/10/2022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00610DA-F36D-47B3-A30C-DB348CA6A983}" type="slidenum">
              <a:rPr lang="en-GB" smtClean="0"/>
              <a:t>‹#›</a:t>
            </a:fld>
            <a:endParaRPr lang="en-GB"/>
          </a:p>
        </p:txBody>
      </p:sp>
    </p:spTree>
    <p:extLst>
      <p:ext uri="{BB962C8B-B14F-4D97-AF65-F5344CB8AC3E}">
        <p14:creationId xmlns:p14="http://schemas.microsoft.com/office/powerpoint/2010/main" val="11068637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44181D2-96FA-4D40-BD88-E67AFD3AEB46}" type="datetimeFigureOut">
              <a:rPr lang="en-GB" smtClean="0"/>
              <a:t>05/10/2022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00610DA-F36D-47B3-A30C-DB348CA6A983}" type="slidenum">
              <a:rPr lang="en-GB" smtClean="0"/>
              <a:t>‹#›</a:t>
            </a:fld>
            <a:endParaRPr lang="en-GB"/>
          </a:p>
        </p:txBody>
      </p:sp>
    </p:spTree>
    <p:extLst>
      <p:ext uri="{BB962C8B-B14F-4D97-AF65-F5344CB8AC3E}">
        <p14:creationId xmlns:p14="http://schemas.microsoft.com/office/powerpoint/2010/main" val="40104986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44181D2-96FA-4D40-BD88-E67AFD3AEB46}" type="datetimeFigureOut">
              <a:rPr lang="en-GB" smtClean="0"/>
              <a:t>05/10/2022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00610DA-F36D-47B3-A30C-DB348CA6A983}" type="slidenum">
              <a:rPr lang="en-GB" smtClean="0"/>
              <a:t>‹#›</a:t>
            </a:fld>
            <a:endParaRPr lang="en-GB"/>
          </a:p>
        </p:txBody>
      </p:sp>
    </p:spTree>
    <p:extLst>
      <p:ext uri="{BB962C8B-B14F-4D97-AF65-F5344CB8AC3E}">
        <p14:creationId xmlns:p14="http://schemas.microsoft.com/office/powerpoint/2010/main" val="1590381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en-US"/>
              <a:t>Click to edit Master title style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72381" y="3618442"/>
            <a:ext cx="2901255" cy="532218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3471863" y="3618442"/>
            <a:ext cx="2915543" cy="532218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44181D2-96FA-4D40-BD88-E67AFD3AEB46}" type="datetimeFigureOut">
              <a:rPr lang="en-GB" smtClean="0"/>
              <a:t>05/10/2022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D00610DA-F36D-47B3-A30C-DB348CA6A983}" type="slidenum">
              <a:rPr lang="en-GB" smtClean="0"/>
              <a:t>‹#›</a:t>
            </a:fld>
            <a:endParaRPr lang="en-GB"/>
          </a:p>
        </p:txBody>
      </p:sp>
    </p:spTree>
    <p:extLst>
      <p:ext uri="{BB962C8B-B14F-4D97-AF65-F5344CB8AC3E}">
        <p14:creationId xmlns:p14="http://schemas.microsoft.com/office/powerpoint/2010/main" val="23600036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44181D2-96FA-4D40-BD88-E67AFD3AEB46}" type="datetimeFigureOut">
              <a:rPr lang="en-GB" smtClean="0"/>
              <a:t>05/10/2022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D00610DA-F36D-47B3-A30C-DB348CA6A983}" type="slidenum">
              <a:rPr lang="en-GB" smtClean="0"/>
              <a:t>‹#›</a:t>
            </a:fld>
            <a:endParaRPr lang="en-GB"/>
          </a:p>
        </p:txBody>
      </p:sp>
    </p:spTree>
    <p:extLst>
      <p:ext uri="{BB962C8B-B14F-4D97-AF65-F5344CB8AC3E}">
        <p14:creationId xmlns:p14="http://schemas.microsoft.com/office/powerpoint/2010/main" val="14068603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44181D2-96FA-4D40-BD88-E67AFD3AEB46}" type="datetimeFigureOut">
              <a:rPr lang="en-GB" smtClean="0"/>
              <a:t>05/10/2022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D00610DA-F36D-47B3-A30C-DB348CA6A983}" type="slidenum">
              <a:rPr lang="en-GB" smtClean="0"/>
              <a:t>‹#›</a:t>
            </a:fld>
            <a:endParaRPr lang="en-GB"/>
          </a:p>
        </p:txBody>
      </p:sp>
    </p:spTree>
    <p:extLst>
      <p:ext uri="{BB962C8B-B14F-4D97-AF65-F5344CB8AC3E}">
        <p14:creationId xmlns:p14="http://schemas.microsoft.com/office/powerpoint/2010/main" val="2581306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644181D2-96FA-4D40-BD88-E67AFD3AEB46}" type="datetimeFigureOut">
              <a:rPr lang="en-GB" smtClean="0"/>
              <a:t>05/10/2022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00610DA-F36D-47B3-A30C-DB348CA6A983}" type="slidenum">
              <a:rPr lang="en-GB" smtClean="0"/>
              <a:t>‹#›</a:t>
            </a:fld>
            <a:endParaRPr lang="en-GB"/>
          </a:p>
        </p:txBody>
      </p:sp>
    </p:spTree>
    <p:extLst>
      <p:ext uri="{BB962C8B-B14F-4D97-AF65-F5344CB8AC3E}">
        <p14:creationId xmlns:p14="http://schemas.microsoft.com/office/powerpoint/2010/main" val="27605741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644181D2-96FA-4D40-BD88-E67AFD3AEB46}" type="datetimeFigureOut">
              <a:rPr lang="en-GB" smtClean="0"/>
              <a:t>05/10/2022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00610DA-F36D-47B3-A30C-DB348CA6A983}" type="slidenum">
              <a:rPr lang="en-GB" smtClean="0"/>
              <a:t>‹#›</a:t>
            </a:fld>
            <a:endParaRPr lang="en-GB"/>
          </a:p>
        </p:txBody>
      </p:sp>
    </p:spTree>
    <p:extLst>
      <p:ext uri="{BB962C8B-B14F-4D97-AF65-F5344CB8AC3E}">
        <p14:creationId xmlns:p14="http://schemas.microsoft.com/office/powerpoint/2010/main" val="38710712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644181D2-96FA-4D40-BD88-E67AFD3AEB46}" type="datetimeFigureOut">
              <a:rPr lang="en-GB" smtClean="0"/>
              <a:t>05/10/2022</a:t>
            </a:fld>
            <a:endParaRPr lang="en-GB"/>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D00610DA-F36D-47B3-A30C-DB348CA6A983}" type="slidenum">
              <a:rPr lang="en-GB" smtClean="0"/>
              <a:t>‹#›</a:t>
            </a:fld>
            <a:endParaRPr lang="en-GB"/>
          </a:p>
        </p:txBody>
      </p:sp>
    </p:spTree>
    <p:extLst>
      <p:ext uri="{BB962C8B-B14F-4D97-AF65-F5344CB8AC3E}">
        <p14:creationId xmlns:p14="http://schemas.microsoft.com/office/powerpoint/2010/main" val="57450321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4C166E92-4F10-40C3-8C70-D9D8CE935228}"/>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0" y="0"/>
            <a:ext cx="6858000" cy="1146144"/>
          </a:xfrm>
          <a:prstGeom prst="rect">
            <a:avLst/>
          </a:prstGeom>
        </p:spPr>
      </p:pic>
      <p:sp>
        <p:nvSpPr>
          <p:cNvPr id="7" name="TextBox 6">
            <a:extLst>
              <a:ext uri="{FF2B5EF4-FFF2-40B4-BE49-F238E27FC236}">
                <a16:creationId xmlns:a16="http://schemas.microsoft.com/office/drawing/2014/main" id="{C015F826-F79E-45CA-AFC9-96020BA172D1}"/>
              </a:ext>
            </a:extLst>
          </p:cNvPr>
          <p:cNvSpPr txBox="1"/>
          <p:nvPr/>
        </p:nvSpPr>
        <p:spPr>
          <a:xfrm>
            <a:off x="150312" y="999198"/>
            <a:ext cx="6486015" cy="584775"/>
          </a:xfrm>
          <a:prstGeom prst="rect">
            <a:avLst/>
          </a:prstGeom>
          <a:noFill/>
        </p:spPr>
        <p:txBody>
          <a:bodyPr wrap="square" lIns="91440" tIns="45720" rIns="91440" bIns="45720" rtlCol="0" anchor="t">
            <a:spAutoFit/>
          </a:bodyPr>
          <a:lstStyle/>
          <a:p>
            <a:r>
              <a:rPr lang="en-US" sz="3200" b="1" dirty="0">
                <a:latin typeface="Ink Free"/>
              </a:rPr>
              <a:t>Build a search and rescue robot</a:t>
            </a:r>
            <a:endParaRPr lang="en-GB" sz="3200" b="1" dirty="0">
              <a:latin typeface="Ink Free"/>
            </a:endParaRPr>
          </a:p>
        </p:txBody>
      </p:sp>
      <p:sp>
        <p:nvSpPr>
          <p:cNvPr id="8" name="TextBox 7">
            <a:extLst>
              <a:ext uri="{FF2B5EF4-FFF2-40B4-BE49-F238E27FC236}">
                <a16:creationId xmlns:a16="http://schemas.microsoft.com/office/drawing/2014/main" id="{4EEF75D0-D34D-4F30-87F3-3C2CB80A71DA}"/>
              </a:ext>
            </a:extLst>
          </p:cNvPr>
          <p:cNvSpPr txBox="1"/>
          <p:nvPr/>
        </p:nvSpPr>
        <p:spPr>
          <a:xfrm>
            <a:off x="202210" y="1695697"/>
            <a:ext cx="6434118" cy="738664"/>
          </a:xfrm>
          <a:custGeom>
            <a:avLst/>
            <a:gdLst>
              <a:gd name="connsiteX0" fmla="*/ 0 w 6434118"/>
              <a:gd name="connsiteY0" fmla="*/ 0 h 738664"/>
              <a:gd name="connsiteX1" fmla="*/ 391896 w 6434118"/>
              <a:gd name="connsiteY1" fmla="*/ 0 h 738664"/>
              <a:gd name="connsiteX2" fmla="*/ 848134 w 6434118"/>
              <a:gd name="connsiteY2" fmla="*/ 0 h 738664"/>
              <a:gd name="connsiteX3" fmla="*/ 1368712 w 6434118"/>
              <a:gd name="connsiteY3" fmla="*/ 0 h 738664"/>
              <a:gd name="connsiteX4" fmla="*/ 1760609 w 6434118"/>
              <a:gd name="connsiteY4" fmla="*/ 0 h 738664"/>
              <a:gd name="connsiteX5" fmla="*/ 2216846 w 6434118"/>
              <a:gd name="connsiteY5" fmla="*/ 0 h 738664"/>
              <a:gd name="connsiteX6" fmla="*/ 2866107 w 6434118"/>
              <a:gd name="connsiteY6" fmla="*/ 0 h 738664"/>
              <a:gd name="connsiteX7" fmla="*/ 3386686 w 6434118"/>
              <a:gd name="connsiteY7" fmla="*/ 0 h 738664"/>
              <a:gd name="connsiteX8" fmla="*/ 3907264 w 6434118"/>
              <a:gd name="connsiteY8" fmla="*/ 0 h 738664"/>
              <a:gd name="connsiteX9" fmla="*/ 4492184 w 6434118"/>
              <a:gd name="connsiteY9" fmla="*/ 0 h 738664"/>
              <a:gd name="connsiteX10" fmla="*/ 5012763 w 6434118"/>
              <a:gd name="connsiteY10" fmla="*/ 0 h 738664"/>
              <a:gd name="connsiteX11" fmla="*/ 5662024 w 6434118"/>
              <a:gd name="connsiteY11" fmla="*/ 0 h 738664"/>
              <a:gd name="connsiteX12" fmla="*/ 6434118 w 6434118"/>
              <a:gd name="connsiteY12" fmla="*/ 0 h 738664"/>
              <a:gd name="connsiteX13" fmla="*/ 6434118 w 6434118"/>
              <a:gd name="connsiteY13" fmla="*/ 376719 h 738664"/>
              <a:gd name="connsiteX14" fmla="*/ 6434118 w 6434118"/>
              <a:gd name="connsiteY14" fmla="*/ 738664 h 738664"/>
              <a:gd name="connsiteX15" fmla="*/ 6042222 w 6434118"/>
              <a:gd name="connsiteY15" fmla="*/ 738664 h 738664"/>
              <a:gd name="connsiteX16" fmla="*/ 5521643 w 6434118"/>
              <a:gd name="connsiteY16" fmla="*/ 738664 h 738664"/>
              <a:gd name="connsiteX17" fmla="*/ 5129747 w 6434118"/>
              <a:gd name="connsiteY17" fmla="*/ 738664 h 738664"/>
              <a:gd name="connsiteX18" fmla="*/ 4737851 w 6434118"/>
              <a:gd name="connsiteY18" fmla="*/ 738664 h 738664"/>
              <a:gd name="connsiteX19" fmla="*/ 4088590 w 6434118"/>
              <a:gd name="connsiteY19" fmla="*/ 738664 h 738664"/>
              <a:gd name="connsiteX20" fmla="*/ 3568011 w 6434118"/>
              <a:gd name="connsiteY20" fmla="*/ 738664 h 738664"/>
              <a:gd name="connsiteX21" fmla="*/ 3047432 w 6434118"/>
              <a:gd name="connsiteY21" fmla="*/ 738664 h 738664"/>
              <a:gd name="connsiteX22" fmla="*/ 2462512 w 6434118"/>
              <a:gd name="connsiteY22" fmla="*/ 738664 h 738664"/>
              <a:gd name="connsiteX23" fmla="*/ 2070616 w 6434118"/>
              <a:gd name="connsiteY23" fmla="*/ 738664 h 738664"/>
              <a:gd name="connsiteX24" fmla="*/ 1485696 w 6434118"/>
              <a:gd name="connsiteY24" fmla="*/ 738664 h 738664"/>
              <a:gd name="connsiteX25" fmla="*/ 1029459 w 6434118"/>
              <a:gd name="connsiteY25" fmla="*/ 738664 h 738664"/>
              <a:gd name="connsiteX26" fmla="*/ 508880 w 6434118"/>
              <a:gd name="connsiteY26" fmla="*/ 738664 h 738664"/>
              <a:gd name="connsiteX27" fmla="*/ 0 w 6434118"/>
              <a:gd name="connsiteY27" fmla="*/ 738664 h 738664"/>
              <a:gd name="connsiteX28" fmla="*/ 0 w 6434118"/>
              <a:gd name="connsiteY28" fmla="*/ 369332 h 738664"/>
              <a:gd name="connsiteX29" fmla="*/ 0 w 6434118"/>
              <a:gd name="connsiteY29" fmla="*/ 0 h 7386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6434118" h="738664" extrusionOk="0">
                <a:moveTo>
                  <a:pt x="0" y="0"/>
                </a:moveTo>
                <a:cubicBezTo>
                  <a:pt x="109326" y="-43141"/>
                  <a:pt x="251740" y="8904"/>
                  <a:pt x="391896" y="0"/>
                </a:cubicBezTo>
                <a:cubicBezTo>
                  <a:pt x="532052" y="-8904"/>
                  <a:pt x="689093" y="5533"/>
                  <a:pt x="848134" y="0"/>
                </a:cubicBezTo>
                <a:cubicBezTo>
                  <a:pt x="1007175" y="-5533"/>
                  <a:pt x="1158385" y="26997"/>
                  <a:pt x="1368712" y="0"/>
                </a:cubicBezTo>
                <a:cubicBezTo>
                  <a:pt x="1579039" y="-26997"/>
                  <a:pt x="1669886" y="21018"/>
                  <a:pt x="1760609" y="0"/>
                </a:cubicBezTo>
                <a:cubicBezTo>
                  <a:pt x="1851332" y="-21018"/>
                  <a:pt x="2012389" y="44605"/>
                  <a:pt x="2216846" y="0"/>
                </a:cubicBezTo>
                <a:cubicBezTo>
                  <a:pt x="2421303" y="-44605"/>
                  <a:pt x="2631789" y="57737"/>
                  <a:pt x="2866107" y="0"/>
                </a:cubicBezTo>
                <a:cubicBezTo>
                  <a:pt x="3100425" y="-57737"/>
                  <a:pt x="3258779" y="52334"/>
                  <a:pt x="3386686" y="0"/>
                </a:cubicBezTo>
                <a:cubicBezTo>
                  <a:pt x="3514593" y="-52334"/>
                  <a:pt x="3755109" y="39291"/>
                  <a:pt x="3907264" y="0"/>
                </a:cubicBezTo>
                <a:cubicBezTo>
                  <a:pt x="4059419" y="-39291"/>
                  <a:pt x="4243411" y="52272"/>
                  <a:pt x="4492184" y="0"/>
                </a:cubicBezTo>
                <a:cubicBezTo>
                  <a:pt x="4740957" y="-52272"/>
                  <a:pt x="4870817" y="41357"/>
                  <a:pt x="5012763" y="0"/>
                </a:cubicBezTo>
                <a:cubicBezTo>
                  <a:pt x="5154709" y="-41357"/>
                  <a:pt x="5340981" y="63025"/>
                  <a:pt x="5662024" y="0"/>
                </a:cubicBezTo>
                <a:cubicBezTo>
                  <a:pt x="5983067" y="-63025"/>
                  <a:pt x="6268518" y="15684"/>
                  <a:pt x="6434118" y="0"/>
                </a:cubicBezTo>
                <a:cubicBezTo>
                  <a:pt x="6476813" y="142750"/>
                  <a:pt x="6427035" y="230604"/>
                  <a:pt x="6434118" y="376719"/>
                </a:cubicBezTo>
                <a:cubicBezTo>
                  <a:pt x="6441201" y="522834"/>
                  <a:pt x="6415254" y="598595"/>
                  <a:pt x="6434118" y="738664"/>
                </a:cubicBezTo>
                <a:cubicBezTo>
                  <a:pt x="6287851" y="748359"/>
                  <a:pt x="6146584" y="704010"/>
                  <a:pt x="6042222" y="738664"/>
                </a:cubicBezTo>
                <a:cubicBezTo>
                  <a:pt x="5937860" y="773318"/>
                  <a:pt x="5760864" y="736784"/>
                  <a:pt x="5521643" y="738664"/>
                </a:cubicBezTo>
                <a:cubicBezTo>
                  <a:pt x="5282422" y="740544"/>
                  <a:pt x="5265221" y="692769"/>
                  <a:pt x="5129747" y="738664"/>
                </a:cubicBezTo>
                <a:cubicBezTo>
                  <a:pt x="4994273" y="784559"/>
                  <a:pt x="4915915" y="729712"/>
                  <a:pt x="4737851" y="738664"/>
                </a:cubicBezTo>
                <a:cubicBezTo>
                  <a:pt x="4559787" y="747616"/>
                  <a:pt x="4275941" y="691903"/>
                  <a:pt x="4088590" y="738664"/>
                </a:cubicBezTo>
                <a:cubicBezTo>
                  <a:pt x="3901239" y="785425"/>
                  <a:pt x="3725183" y="700913"/>
                  <a:pt x="3568011" y="738664"/>
                </a:cubicBezTo>
                <a:cubicBezTo>
                  <a:pt x="3410839" y="776415"/>
                  <a:pt x="3273597" y="724131"/>
                  <a:pt x="3047432" y="738664"/>
                </a:cubicBezTo>
                <a:cubicBezTo>
                  <a:pt x="2821267" y="753197"/>
                  <a:pt x="2582277" y="726413"/>
                  <a:pt x="2462512" y="738664"/>
                </a:cubicBezTo>
                <a:cubicBezTo>
                  <a:pt x="2342747" y="750915"/>
                  <a:pt x="2169886" y="716264"/>
                  <a:pt x="2070616" y="738664"/>
                </a:cubicBezTo>
                <a:cubicBezTo>
                  <a:pt x="1971346" y="761064"/>
                  <a:pt x="1758394" y="685455"/>
                  <a:pt x="1485696" y="738664"/>
                </a:cubicBezTo>
                <a:cubicBezTo>
                  <a:pt x="1212998" y="791873"/>
                  <a:pt x="1226222" y="737705"/>
                  <a:pt x="1029459" y="738664"/>
                </a:cubicBezTo>
                <a:cubicBezTo>
                  <a:pt x="832696" y="739623"/>
                  <a:pt x="645016" y="680686"/>
                  <a:pt x="508880" y="738664"/>
                </a:cubicBezTo>
                <a:cubicBezTo>
                  <a:pt x="372744" y="796642"/>
                  <a:pt x="122598" y="679614"/>
                  <a:pt x="0" y="738664"/>
                </a:cubicBezTo>
                <a:cubicBezTo>
                  <a:pt x="-35066" y="599383"/>
                  <a:pt x="26455" y="548150"/>
                  <a:pt x="0" y="369332"/>
                </a:cubicBezTo>
                <a:cubicBezTo>
                  <a:pt x="-26455" y="190514"/>
                  <a:pt x="38821" y="106655"/>
                  <a:pt x="0" y="0"/>
                </a:cubicBezTo>
                <a:close/>
              </a:path>
            </a:pathLst>
          </a:custGeom>
          <a:noFill/>
          <a:ln w="12700">
            <a:solidFill>
              <a:schemeClr val="tx1"/>
            </a:solidFill>
            <a:extLst>
              <a:ext uri="{C807C97D-BFC1-408E-A445-0C87EB9F89A2}">
                <ask:lineSketchStyleProps xmlns:ask="http://schemas.microsoft.com/office/drawing/2018/sketchyshapes" sd="3314428162">
                  <a:prstGeom prst="rect">
                    <a:avLst/>
                  </a:prstGeom>
                  <ask:type>
                    <ask:lineSketchScribble/>
                  </ask:type>
                </ask:lineSketchStyleProps>
              </a:ext>
            </a:extLst>
          </a:ln>
        </p:spPr>
        <p:txBody>
          <a:bodyPr wrap="square" lIns="91440" tIns="45720" rIns="91440" bIns="45720" rtlCol="0" anchor="t">
            <a:spAutoFit/>
          </a:bodyPr>
          <a:lstStyle/>
          <a:p>
            <a:r>
              <a:rPr lang="en-US" sz="1400" dirty="0">
                <a:solidFill>
                  <a:srgbClr val="000000"/>
                </a:solidFill>
              </a:rPr>
              <a:t>Design a robot to help your superhero team rescue people. Start with a simple square body, then add tools and equipment to help your robot do its job!</a:t>
            </a:r>
            <a:endParaRPr lang="en-US" sz="1400" b="0" i="0" u="none" strike="noStrike" baseline="0" dirty="0">
              <a:solidFill>
                <a:srgbClr val="000000"/>
              </a:solidFill>
            </a:endParaRPr>
          </a:p>
          <a:p>
            <a:endParaRPr lang="en-US" sz="1400" b="0" i="0" u="none" strike="noStrike" baseline="0" dirty="0">
              <a:solidFill>
                <a:srgbClr val="000000"/>
              </a:solidFill>
            </a:endParaRPr>
          </a:p>
        </p:txBody>
      </p:sp>
      <p:sp>
        <p:nvSpPr>
          <p:cNvPr id="9" name="TextBox 8">
            <a:extLst>
              <a:ext uri="{FF2B5EF4-FFF2-40B4-BE49-F238E27FC236}">
                <a16:creationId xmlns:a16="http://schemas.microsoft.com/office/drawing/2014/main" id="{CFBB28EE-88F6-4119-BD0F-93640539D724}"/>
              </a:ext>
            </a:extLst>
          </p:cNvPr>
          <p:cNvSpPr txBox="1"/>
          <p:nvPr/>
        </p:nvSpPr>
        <p:spPr>
          <a:xfrm>
            <a:off x="202209" y="2583171"/>
            <a:ext cx="6434118" cy="707886"/>
          </a:xfrm>
          <a:custGeom>
            <a:avLst/>
            <a:gdLst>
              <a:gd name="connsiteX0" fmla="*/ 0 w 6434118"/>
              <a:gd name="connsiteY0" fmla="*/ 0 h 707886"/>
              <a:gd name="connsiteX1" fmla="*/ 391896 w 6434118"/>
              <a:gd name="connsiteY1" fmla="*/ 0 h 707886"/>
              <a:gd name="connsiteX2" fmla="*/ 848134 w 6434118"/>
              <a:gd name="connsiteY2" fmla="*/ 0 h 707886"/>
              <a:gd name="connsiteX3" fmla="*/ 1368712 w 6434118"/>
              <a:gd name="connsiteY3" fmla="*/ 0 h 707886"/>
              <a:gd name="connsiteX4" fmla="*/ 1760609 w 6434118"/>
              <a:gd name="connsiteY4" fmla="*/ 0 h 707886"/>
              <a:gd name="connsiteX5" fmla="*/ 2216846 w 6434118"/>
              <a:gd name="connsiteY5" fmla="*/ 0 h 707886"/>
              <a:gd name="connsiteX6" fmla="*/ 2866107 w 6434118"/>
              <a:gd name="connsiteY6" fmla="*/ 0 h 707886"/>
              <a:gd name="connsiteX7" fmla="*/ 3386686 w 6434118"/>
              <a:gd name="connsiteY7" fmla="*/ 0 h 707886"/>
              <a:gd name="connsiteX8" fmla="*/ 3907264 w 6434118"/>
              <a:gd name="connsiteY8" fmla="*/ 0 h 707886"/>
              <a:gd name="connsiteX9" fmla="*/ 4492184 w 6434118"/>
              <a:gd name="connsiteY9" fmla="*/ 0 h 707886"/>
              <a:gd name="connsiteX10" fmla="*/ 5012763 w 6434118"/>
              <a:gd name="connsiteY10" fmla="*/ 0 h 707886"/>
              <a:gd name="connsiteX11" fmla="*/ 5662024 w 6434118"/>
              <a:gd name="connsiteY11" fmla="*/ 0 h 707886"/>
              <a:gd name="connsiteX12" fmla="*/ 6434118 w 6434118"/>
              <a:gd name="connsiteY12" fmla="*/ 0 h 707886"/>
              <a:gd name="connsiteX13" fmla="*/ 6434118 w 6434118"/>
              <a:gd name="connsiteY13" fmla="*/ 361022 h 707886"/>
              <a:gd name="connsiteX14" fmla="*/ 6434118 w 6434118"/>
              <a:gd name="connsiteY14" fmla="*/ 707886 h 707886"/>
              <a:gd name="connsiteX15" fmla="*/ 6042222 w 6434118"/>
              <a:gd name="connsiteY15" fmla="*/ 707886 h 707886"/>
              <a:gd name="connsiteX16" fmla="*/ 5521643 w 6434118"/>
              <a:gd name="connsiteY16" fmla="*/ 707886 h 707886"/>
              <a:gd name="connsiteX17" fmla="*/ 5129747 w 6434118"/>
              <a:gd name="connsiteY17" fmla="*/ 707886 h 707886"/>
              <a:gd name="connsiteX18" fmla="*/ 4737851 w 6434118"/>
              <a:gd name="connsiteY18" fmla="*/ 707886 h 707886"/>
              <a:gd name="connsiteX19" fmla="*/ 4088590 w 6434118"/>
              <a:gd name="connsiteY19" fmla="*/ 707886 h 707886"/>
              <a:gd name="connsiteX20" fmla="*/ 3568011 w 6434118"/>
              <a:gd name="connsiteY20" fmla="*/ 707886 h 707886"/>
              <a:gd name="connsiteX21" fmla="*/ 3047432 w 6434118"/>
              <a:gd name="connsiteY21" fmla="*/ 707886 h 707886"/>
              <a:gd name="connsiteX22" fmla="*/ 2462512 w 6434118"/>
              <a:gd name="connsiteY22" fmla="*/ 707886 h 707886"/>
              <a:gd name="connsiteX23" fmla="*/ 2070616 w 6434118"/>
              <a:gd name="connsiteY23" fmla="*/ 707886 h 707886"/>
              <a:gd name="connsiteX24" fmla="*/ 1485696 w 6434118"/>
              <a:gd name="connsiteY24" fmla="*/ 707886 h 707886"/>
              <a:gd name="connsiteX25" fmla="*/ 1029459 w 6434118"/>
              <a:gd name="connsiteY25" fmla="*/ 707886 h 707886"/>
              <a:gd name="connsiteX26" fmla="*/ 508880 w 6434118"/>
              <a:gd name="connsiteY26" fmla="*/ 707886 h 707886"/>
              <a:gd name="connsiteX27" fmla="*/ 0 w 6434118"/>
              <a:gd name="connsiteY27" fmla="*/ 707886 h 707886"/>
              <a:gd name="connsiteX28" fmla="*/ 0 w 6434118"/>
              <a:gd name="connsiteY28" fmla="*/ 353943 h 707886"/>
              <a:gd name="connsiteX29" fmla="*/ 0 w 6434118"/>
              <a:gd name="connsiteY29" fmla="*/ 0 h 7078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6434118" h="707886" extrusionOk="0">
                <a:moveTo>
                  <a:pt x="0" y="0"/>
                </a:moveTo>
                <a:cubicBezTo>
                  <a:pt x="109326" y="-43141"/>
                  <a:pt x="251740" y="8904"/>
                  <a:pt x="391896" y="0"/>
                </a:cubicBezTo>
                <a:cubicBezTo>
                  <a:pt x="532052" y="-8904"/>
                  <a:pt x="689093" y="5533"/>
                  <a:pt x="848134" y="0"/>
                </a:cubicBezTo>
                <a:cubicBezTo>
                  <a:pt x="1007175" y="-5533"/>
                  <a:pt x="1158385" y="26997"/>
                  <a:pt x="1368712" y="0"/>
                </a:cubicBezTo>
                <a:cubicBezTo>
                  <a:pt x="1579039" y="-26997"/>
                  <a:pt x="1669886" y="21018"/>
                  <a:pt x="1760609" y="0"/>
                </a:cubicBezTo>
                <a:cubicBezTo>
                  <a:pt x="1851332" y="-21018"/>
                  <a:pt x="2012389" y="44605"/>
                  <a:pt x="2216846" y="0"/>
                </a:cubicBezTo>
                <a:cubicBezTo>
                  <a:pt x="2421303" y="-44605"/>
                  <a:pt x="2631789" y="57737"/>
                  <a:pt x="2866107" y="0"/>
                </a:cubicBezTo>
                <a:cubicBezTo>
                  <a:pt x="3100425" y="-57737"/>
                  <a:pt x="3258779" y="52334"/>
                  <a:pt x="3386686" y="0"/>
                </a:cubicBezTo>
                <a:cubicBezTo>
                  <a:pt x="3514593" y="-52334"/>
                  <a:pt x="3755109" y="39291"/>
                  <a:pt x="3907264" y="0"/>
                </a:cubicBezTo>
                <a:cubicBezTo>
                  <a:pt x="4059419" y="-39291"/>
                  <a:pt x="4243411" y="52272"/>
                  <a:pt x="4492184" y="0"/>
                </a:cubicBezTo>
                <a:cubicBezTo>
                  <a:pt x="4740957" y="-52272"/>
                  <a:pt x="4870817" y="41357"/>
                  <a:pt x="5012763" y="0"/>
                </a:cubicBezTo>
                <a:cubicBezTo>
                  <a:pt x="5154709" y="-41357"/>
                  <a:pt x="5340981" y="63025"/>
                  <a:pt x="5662024" y="0"/>
                </a:cubicBezTo>
                <a:cubicBezTo>
                  <a:pt x="5983067" y="-63025"/>
                  <a:pt x="6268518" y="15684"/>
                  <a:pt x="6434118" y="0"/>
                </a:cubicBezTo>
                <a:cubicBezTo>
                  <a:pt x="6450570" y="150120"/>
                  <a:pt x="6412267" y="253509"/>
                  <a:pt x="6434118" y="361022"/>
                </a:cubicBezTo>
                <a:cubicBezTo>
                  <a:pt x="6455969" y="468535"/>
                  <a:pt x="6417249" y="561119"/>
                  <a:pt x="6434118" y="707886"/>
                </a:cubicBezTo>
                <a:cubicBezTo>
                  <a:pt x="6287851" y="717581"/>
                  <a:pt x="6146584" y="673232"/>
                  <a:pt x="6042222" y="707886"/>
                </a:cubicBezTo>
                <a:cubicBezTo>
                  <a:pt x="5937860" y="742540"/>
                  <a:pt x="5760864" y="706006"/>
                  <a:pt x="5521643" y="707886"/>
                </a:cubicBezTo>
                <a:cubicBezTo>
                  <a:pt x="5282422" y="709766"/>
                  <a:pt x="5265221" y="661991"/>
                  <a:pt x="5129747" y="707886"/>
                </a:cubicBezTo>
                <a:cubicBezTo>
                  <a:pt x="4994273" y="753781"/>
                  <a:pt x="4915915" y="698934"/>
                  <a:pt x="4737851" y="707886"/>
                </a:cubicBezTo>
                <a:cubicBezTo>
                  <a:pt x="4559787" y="716838"/>
                  <a:pt x="4275941" y="661125"/>
                  <a:pt x="4088590" y="707886"/>
                </a:cubicBezTo>
                <a:cubicBezTo>
                  <a:pt x="3901239" y="754647"/>
                  <a:pt x="3725183" y="670135"/>
                  <a:pt x="3568011" y="707886"/>
                </a:cubicBezTo>
                <a:cubicBezTo>
                  <a:pt x="3410839" y="745637"/>
                  <a:pt x="3273597" y="693353"/>
                  <a:pt x="3047432" y="707886"/>
                </a:cubicBezTo>
                <a:cubicBezTo>
                  <a:pt x="2821267" y="722419"/>
                  <a:pt x="2582277" y="695635"/>
                  <a:pt x="2462512" y="707886"/>
                </a:cubicBezTo>
                <a:cubicBezTo>
                  <a:pt x="2342747" y="720137"/>
                  <a:pt x="2169886" y="685486"/>
                  <a:pt x="2070616" y="707886"/>
                </a:cubicBezTo>
                <a:cubicBezTo>
                  <a:pt x="1971346" y="730286"/>
                  <a:pt x="1758394" y="654677"/>
                  <a:pt x="1485696" y="707886"/>
                </a:cubicBezTo>
                <a:cubicBezTo>
                  <a:pt x="1212998" y="761095"/>
                  <a:pt x="1226222" y="706927"/>
                  <a:pt x="1029459" y="707886"/>
                </a:cubicBezTo>
                <a:cubicBezTo>
                  <a:pt x="832696" y="708845"/>
                  <a:pt x="645016" y="649908"/>
                  <a:pt x="508880" y="707886"/>
                </a:cubicBezTo>
                <a:cubicBezTo>
                  <a:pt x="372744" y="765864"/>
                  <a:pt x="122598" y="648836"/>
                  <a:pt x="0" y="707886"/>
                </a:cubicBezTo>
                <a:cubicBezTo>
                  <a:pt x="-14366" y="608402"/>
                  <a:pt x="220" y="506385"/>
                  <a:pt x="0" y="353943"/>
                </a:cubicBezTo>
                <a:cubicBezTo>
                  <a:pt x="-220" y="201501"/>
                  <a:pt x="24667" y="158901"/>
                  <a:pt x="0" y="0"/>
                </a:cubicBezTo>
                <a:close/>
              </a:path>
            </a:pathLst>
          </a:custGeom>
          <a:noFill/>
          <a:ln w="12700">
            <a:solidFill>
              <a:schemeClr val="tx1"/>
            </a:solidFill>
            <a:extLst>
              <a:ext uri="{C807C97D-BFC1-408E-A445-0C87EB9F89A2}">
                <ask:lineSketchStyleProps xmlns:ask="http://schemas.microsoft.com/office/drawing/2018/sketchyshapes" sd="3314428162">
                  <a:prstGeom prst="rect">
                    <a:avLst/>
                  </a:prstGeom>
                  <ask:type>
                    <ask:lineSketchScribble/>
                  </ask:type>
                </ask:lineSketchStyleProps>
              </a:ext>
            </a:extLst>
          </a:ln>
        </p:spPr>
        <p:txBody>
          <a:bodyPr wrap="square" rtlCol="0">
            <a:spAutoFit/>
          </a:bodyPr>
          <a:lstStyle/>
          <a:p>
            <a:r>
              <a:rPr lang="en-US" sz="2400" b="1" dirty="0">
                <a:latin typeface="Ink Free" panose="03080402000500000000" pitchFamily="66" charset="0"/>
              </a:rPr>
              <a:t>Before you start:</a:t>
            </a:r>
          </a:p>
          <a:p>
            <a:r>
              <a:rPr lang="en-US" sz="1600" dirty="0"/>
              <a:t>Be careful with scissors (ask a grown-up for help if you need to).</a:t>
            </a:r>
            <a:endParaRPr lang="en-GB" sz="1600" b="1" dirty="0">
              <a:solidFill>
                <a:srgbClr val="C00000"/>
              </a:solidFill>
              <a:latin typeface="Ink Free" panose="03080402000500000000" pitchFamily="66" charset="0"/>
            </a:endParaRPr>
          </a:p>
        </p:txBody>
      </p:sp>
      <p:sp>
        <p:nvSpPr>
          <p:cNvPr id="10" name="TextBox 9">
            <a:extLst>
              <a:ext uri="{FF2B5EF4-FFF2-40B4-BE49-F238E27FC236}">
                <a16:creationId xmlns:a16="http://schemas.microsoft.com/office/drawing/2014/main" id="{15797F96-BF5F-4E65-B1F9-BE8FF54D23EB}"/>
              </a:ext>
            </a:extLst>
          </p:cNvPr>
          <p:cNvSpPr txBox="1"/>
          <p:nvPr/>
        </p:nvSpPr>
        <p:spPr>
          <a:xfrm>
            <a:off x="202209" y="3433559"/>
            <a:ext cx="3436341" cy="6124754"/>
          </a:xfrm>
          <a:custGeom>
            <a:avLst/>
            <a:gdLst>
              <a:gd name="connsiteX0" fmla="*/ 0 w 3436341"/>
              <a:gd name="connsiteY0" fmla="*/ 0 h 6124754"/>
              <a:gd name="connsiteX1" fmla="*/ 469633 w 3436341"/>
              <a:gd name="connsiteY1" fmla="*/ 0 h 6124754"/>
              <a:gd name="connsiteX2" fmla="*/ 973630 w 3436341"/>
              <a:gd name="connsiteY2" fmla="*/ 0 h 6124754"/>
              <a:gd name="connsiteX3" fmla="*/ 1511990 w 3436341"/>
              <a:gd name="connsiteY3" fmla="*/ 0 h 6124754"/>
              <a:gd name="connsiteX4" fmla="*/ 1981623 w 3436341"/>
              <a:gd name="connsiteY4" fmla="*/ 0 h 6124754"/>
              <a:gd name="connsiteX5" fmla="*/ 2485620 w 3436341"/>
              <a:gd name="connsiteY5" fmla="*/ 0 h 6124754"/>
              <a:gd name="connsiteX6" fmla="*/ 3436341 w 3436341"/>
              <a:gd name="connsiteY6" fmla="*/ 0 h 6124754"/>
              <a:gd name="connsiteX7" fmla="*/ 3436341 w 3436341"/>
              <a:gd name="connsiteY7" fmla="*/ 495548 h 6124754"/>
              <a:gd name="connsiteX8" fmla="*/ 3436341 w 3436341"/>
              <a:gd name="connsiteY8" fmla="*/ 929849 h 6124754"/>
              <a:gd name="connsiteX9" fmla="*/ 3436341 w 3436341"/>
              <a:gd name="connsiteY9" fmla="*/ 1547892 h 6124754"/>
              <a:gd name="connsiteX10" fmla="*/ 3436341 w 3436341"/>
              <a:gd name="connsiteY10" fmla="*/ 1982193 h 6124754"/>
              <a:gd name="connsiteX11" fmla="*/ 3436341 w 3436341"/>
              <a:gd name="connsiteY11" fmla="*/ 2600236 h 6124754"/>
              <a:gd name="connsiteX12" fmla="*/ 3436341 w 3436341"/>
              <a:gd name="connsiteY12" fmla="*/ 3218280 h 6124754"/>
              <a:gd name="connsiteX13" fmla="*/ 3436341 w 3436341"/>
              <a:gd name="connsiteY13" fmla="*/ 3836323 h 6124754"/>
              <a:gd name="connsiteX14" fmla="*/ 3436341 w 3436341"/>
              <a:gd name="connsiteY14" fmla="*/ 4393119 h 6124754"/>
              <a:gd name="connsiteX15" fmla="*/ 3436341 w 3436341"/>
              <a:gd name="connsiteY15" fmla="*/ 4766172 h 6124754"/>
              <a:gd name="connsiteX16" fmla="*/ 3436341 w 3436341"/>
              <a:gd name="connsiteY16" fmla="*/ 5200473 h 6124754"/>
              <a:gd name="connsiteX17" fmla="*/ 3436341 w 3436341"/>
              <a:gd name="connsiteY17" fmla="*/ 6124754 h 6124754"/>
              <a:gd name="connsiteX18" fmla="*/ 2794891 w 3436341"/>
              <a:gd name="connsiteY18" fmla="*/ 6124754 h 6124754"/>
              <a:gd name="connsiteX19" fmla="*/ 2187804 w 3436341"/>
              <a:gd name="connsiteY19" fmla="*/ 6124754 h 6124754"/>
              <a:gd name="connsiteX20" fmla="*/ 1649444 w 3436341"/>
              <a:gd name="connsiteY20" fmla="*/ 6124754 h 6124754"/>
              <a:gd name="connsiteX21" fmla="*/ 1111084 w 3436341"/>
              <a:gd name="connsiteY21" fmla="*/ 6124754 h 6124754"/>
              <a:gd name="connsiteX22" fmla="*/ 538360 w 3436341"/>
              <a:gd name="connsiteY22" fmla="*/ 6124754 h 6124754"/>
              <a:gd name="connsiteX23" fmla="*/ 0 w 3436341"/>
              <a:gd name="connsiteY23" fmla="*/ 6124754 h 6124754"/>
              <a:gd name="connsiteX24" fmla="*/ 0 w 3436341"/>
              <a:gd name="connsiteY24" fmla="*/ 5567958 h 6124754"/>
              <a:gd name="connsiteX25" fmla="*/ 0 w 3436341"/>
              <a:gd name="connsiteY25" fmla="*/ 5133657 h 6124754"/>
              <a:gd name="connsiteX26" fmla="*/ 0 w 3436341"/>
              <a:gd name="connsiteY26" fmla="*/ 4454367 h 6124754"/>
              <a:gd name="connsiteX27" fmla="*/ 0 w 3436341"/>
              <a:gd name="connsiteY27" fmla="*/ 3958818 h 6124754"/>
              <a:gd name="connsiteX28" fmla="*/ 0 w 3436341"/>
              <a:gd name="connsiteY28" fmla="*/ 3340775 h 6124754"/>
              <a:gd name="connsiteX29" fmla="*/ 0 w 3436341"/>
              <a:gd name="connsiteY29" fmla="*/ 2906474 h 6124754"/>
              <a:gd name="connsiteX30" fmla="*/ 0 w 3436341"/>
              <a:gd name="connsiteY30" fmla="*/ 2349678 h 6124754"/>
              <a:gd name="connsiteX31" fmla="*/ 0 w 3436341"/>
              <a:gd name="connsiteY31" fmla="*/ 1670387 h 6124754"/>
              <a:gd name="connsiteX32" fmla="*/ 0 w 3436341"/>
              <a:gd name="connsiteY32" fmla="*/ 1174839 h 6124754"/>
              <a:gd name="connsiteX33" fmla="*/ 0 w 3436341"/>
              <a:gd name="connsiteY33" fmla="*/ 740538 h 6124754"/>
              <a:gd name="connsiteX34" fmla="*/ 0 w 3436341"/>
              <a:gd name="connsiteY34" fmla="*/ 0 h 61247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3436341" h="6124754" extrusionOk="0">
                <a:moveTo>
                  <a:pt x="0" y="0"/>
                </a:moveTo>
                <a:cubicBezTo>
                  <a:pt x="110714" y="-18607"/>
                  <a:pt x="319236" y="9121"/>
                  <a:pt x="469633" y="0"/>
                </a:cubicBezTo>
                <a:cubicBezTo>
                  <a:pt x="620030" y="-9121"/>
                  <a:pt x="835216" y="6428"/>
                  <a:pt x="973630" y="0"/>
                </a:cubicBezTo>
                <a:cubicBezTo>
                  <a:pt x="1112044" y="-6428"/>
                  <a:pt x="1342520" y="61765"/>
                  <a:pt x="1511990" y="0"/>
                </a:cubicBezTo>
                <a:cubicBezTo>
                  <a:pt x="1681460" y="-61765"/>
                  <a:pt x="1839079" y="31855"/>
                  <a:pt x="1981623" y="0"/>
                </a:cubicBezTo>
                <a:cubicBezTo>
                  <a:pt x="2124167" y="-31855"/>
                  <a:pt x="2303470" y="13291"/>
                  <a:pt x="2485620" y="0"/>
                </a:cubicBezTo>
                <a:cubicBezTo>
                  <a:pt x="2667770" y="-13291"/>
                  <a:pt x="3151872" y="31517"/>
                  <a:pt x="3436341" y="0"/>
                </a:cubicBezTo>
                <a:cubicBezTo>
                  <a:pt x="3439558" y="127502"/>
                  <a:pt x="3402656" y="394033"/>
                  <a:pt x="3436341" y="495548"/>
                </a:cubicBezTo>
                <a:cubicBezTo>
                  <a:pt x="3470026" y="597063"/>
                  <a:pt x="3395320" y="810936"/>
                  <a:pt x="3436341" y="929849"/>
                </a:cubicBezTo>
                <a:cubicBezTo>
                  <a:pt x="3477362" y="1048762"/>
                  <a:pt x="3403843" y="1394064"/>
                  <a:pt x="3436341" y="1547892"/>
                </a:cubicBezTo>
                <a:cubicBezTo>
                  <a:pt x="3468839" y="1701720"/>
                  <a:pt x="3392646" y="1799202"/>
                  <a:pt x="3436341" y="1982193"/>
                </a:cubicBezTo>
                <a:cubicBezTo>
                  <a:pt x="3480036" y="2165184"/>
                  <a:pt x="3411372" y="2369487"/>
                  <a:pt x="3436341" y="2600236"/>
                </a:cubicBezTo>
                <a:cubicBezTo>
                  <a:pt x="3461310" y="2830985"/>
                  <a:pt x="3427935" y="3031086"/>
                  <a:pt x="3436341" y="3218280"/>
                </a:cubicBezTo>
                <a:cubicBezTo>
                  <a:pt x="3444747" y="3405474"/>
                  <a:pt x="3382826" y="3590967"/>
                  <a:pt x="3436341" y="3836323"/>
                </a:cubicBezTo>
                <a:cubicBezTo>
                  <a:pt x="3489856" y="4081679"/>
                  <a:pt x="3426737" y="4165354"/>
                  <a:pt x="3436341" y="4393119"/>
                </a:cubicBezTo>
                <a:cubicBezTo>
                  <a:pt x="3445945" y="4620884"/>
                  <a:pt x="3404847" y="4583611"/>
                  <a:pt x="3436341" y="4766172"/>
                </a:cubicBezTo>
                <a:cubicBezTo>
                  <a:pt x="3467835" y="4948733"/>
                  <a:pt x="3402679" y="5011156"/>
                  <a:pt x="3436341" y="5200473"/>
                </a:cubicBezTo>
                <a:cubicBezTo>
                  <a:pt x="3470003" y="5389790"/>
                  <a:pt x="3429746" y="5826706"/>
                  <a:pt x="3436341" y="6124754"/>
                </a:cubicBezTo>
                <a:cubicBezTo>
                  <a:pt x="3166065" y="6193808"/>
                  <a:pt x="3010581" y="6083501"/>
                  <a:pt x="2794891" y="6124754"/>
                </a:cubicBezTo>
                <a:cubicBezTo>
                  <a:pt x="2579201" y="6166007"/>
                  <a:pt x="2403216" y="6100210"/>
                  <a:pt x="2187804" y="6124754"/>
                </a:cubicBezTo>
                <a:cubicBezTo>
                  <a:pt x="1972392" y="6149298"/>
                  <a:pt x="1890370" y="6120536"/>
                  <a:pt x="1649444" y="6124754"/>
                </a:cubicBezTo>
                <a:cubicBezTo>
                  <a:pt x="1408518" y="6128972"/>
                  <a:pt x="1232331" y="6097515"/>
                  <a:pt x="1111084" y="6124754"/>
                </a:cubicBezTo>
                <a:cubicBezTo>
                  <a:pt x="989837" y="6151993"/>
                  <a:pt x="741070" y="6077189"/>
                  <a:pt x="538360" y="6124754"/>
                </a:cubicBezTo>
                <a:cubicBezTo>
                  <a:pt x="335650" y="6172319"/>
                  <a:pt x="145552" y="6096331"/>
                  <a:pt x="0" y="6124754"/>
                </a:cubicBezTo>
                <a:cubicBezTo>
                  <a:pt x="-7128" y="5903786"/>
                  <a:pt x="33394" y="5804086"/>
                  <a:pt x="0" y="5567958"/>
                </a:cubicBezTo>
                <a:cubicBezTo>
                  <a:pt x="-33394" y="5331830"/>
                  <a:pt x="11606" y="5235058"/>
                  <a:pt x="0" y="5133657"/>
                </a:cubicBezTo>
                <a:cubicBezTo>
                  <a:pt x="-11606" y="5032256"/>
                  <a:pt x="14018" y="4741918"/>
                  <a:pt x="0" y="4454367"/>
                </a:cubicBezTo>
                <a:cubicBezTo>
                  <a:pt x="-14018" y="4166816"/>
                  <a:pt x="31360" y="4117260"/>
                  <a:pt x="0" y="3958818"/>
                </a:cubicBezTo>
                <a:cubicBezTo>
                  <a:pt x="-31360" y="3800376"/>
                  <a:pt x="5545" y="3564492"/>
                  <a:pt x="0" y="3340775"/>
                </a:cubicBezTo>
                <a:cubicBezTo>
                  <a:pt x="-5545" y="3117058"/>
                  <a:pt x="1822" y="3095339"/>
                  <a:pt x="0" y="2906474"/>
                </a:cubicBezTo>
                <a:cubicBezTo>
                  <a:pt x="-1822" y="2717609"/>
                  <a:pt x="11607" y="2470144"/>
                  <a:pt x="0" y="2349678"/>
                </a:cubicBezTo>
                <a:cubicBezTo>
                  <a:pt x="-11607" y="2229212"/>
                  <a:pt x="65801" y="1885293"/>
                  <a:pt x="0" y="1670387"/>
                </a:cubicBezTo>
                <a:cubicBezTo>
                  <a:pt x="-65801" y="1455481"/>
                  <a:pt x="14850" y="1326235"/>
                  <a:pt x="0" y="1174839"/>
                </a:cubicBezTo>
                <a:cubicBezTo>
                  <a:pt x="-14850" y="1023443"/>
                  <a:pt x="32961" y="900928"/>
                  <a:pt x="0" y="740538"/>
                </a:cubicBezTo>
                <a:cubicBezTo>
                  <a:pt x="-32961" y="580148"/>
                  <a:pt x="43279" y="192019"/>
                  <a:pt x="0" y="0"/>
                </a:cubicBezTo>
                <a:close/>
              </a:path>
            </a:pathLst>
          </a:custGeom>
          <a:noFill/>
          <a:ln w="12700">
            <a:solidFill>
              <a:schemeClr val="tx1"/>
            </a:solidFill>
            <a:extLst>
              <a:ext uri="{C807C97D-BFC1-408E-A445-0C87EB9F89A2}">
                <ask:lineSketchStyleProps xmlns:ask="http://schemas.microsoft.com/office/drawing/2018/sketchyshapes" sd="3314428162">
                  <a:prstGeom prst="rect">
                    <a:avLst/>
                  </a:prstGeom>
                  <ask:type>
                    <ask:lineSketchScribble/>
                  </ask:type>
                </ask:lineSketchStyleProps>
              </a:ext>
            </a:extLst>
          </a:ln>
        </p:spPr>
        <p:txBody>
          <a:bodyPr wrap="square" lIns="91440" tIns="45720" rIns="91440" bIns="45720" rtlCol="0" anchor="t">
            <a:spAutoFit/>
          </a:bodyPr>
          <a:lstStyle/>
          <a:p>
            <a:pPr marL="342900" indent="-342900">
              <a:buAutoNum type="arabicPeriod"/>
            </a:pPr>
            <a:r>
              <a:rPr lang="en-US" sz="1400" dirty="0" err="1"/>
              <a:t>Colour</a:t>
            </a:r>
            <a:r>
              <a:rPr lang="en-US" sz="1400" dirty="0"/>
              <a:t> in your robot’s body with the design of your choice. </a:t>
            </a:r>
          </a:p>
          <a:p>
            <a:pPr marL="342900" indent="-342900">
              <a:buAutoNum type="arabicPeriod"/>
            </a:pPr>
            <a:endParaRPr lang="en-US" sz="1400" dirty="0"/>
          </a:p>
          <a:p>
            <a:pPr marL="342900" indent="-342900">
              <a:buAutoNum type="arabicPeriod"/>
            </a:pPr>
            <a:r>
              <a:rPr lang="en-US" sz="1400" dirty="0"/>
              <a:t>Carefully cut out all around the body, following the solid lines. Be careful not to cut off the tabs!</a:t>
            </a:r>
            <a:endParaRPr lang="en-US" sz="1400" dirty="0">
              <a:cs typeface="Calibri"/>
            </a:endParaRPr>
          </a:p>
          <a:p>
            <a:pPr marL="342900" indent="-342900">
              <a:buAutoNum type="arabicPeriod"/>
            </a:pPr>
            <a:endParaRPr lang="en-US" sz="1400" dirty="0"/>
          </a:p>
          <a:p>
            <a:pPr marL="342900" indent="-342900">
              <a:buAutoNum type="arabicPeriod"/>
            </a:pPr>
            <a:r>
              <a:rPr lang="en-US" sz="1400" dirty="0"/>
              <a:t>Fold along all of the dotted lines</a:t>
            </a:r>
          </a:p>
          <a:p>
            <a:pPr marL="342900" indent="-342900">
              <a:buAutoNum type="arabicPeriod"/>
            </a:pPr>
            <a:endParaRPr lang="en-US" sz="1400" dirty="0"/>
          </a:p>
          <a:p>
            <a:pPr marL="342900" indent="-342900">
              <a:buAutoNum type="arabicPeriod"/>
            </a:pPr>
            <a:r>
              <a:rPr lang="en-US" sz="1400" dirty="0"/>
              <a:t>Use sticky tape or glue to stick the robot’s body together into a 3D shape.</a:t>
            </a:r>
            <a:endParaRPr lang="en-US" sz="1400" dirty="0">
              <a:cs typeface="Calibri"/>
            </a:endParaRPr>
          </a:p>
          <a:p>
            <a:pPr marL="342900" indent="-342900">
              <a:buAutoNum type="arabicPeriod"/>
            </a:pPr>
            <a:endParaRPr lang="en-US" sz="1400" dirty="0"/>
          </a:p>
          <a:p>
            <a:pPr marL="342900" indent="-342900">
              <a:buAutoNum type="arabicPeriod"/>
            </a:pPr>
            <a:r>
              <a:rPr lang="en-US" sz="1400" dirty="0"/>
              <a:t>Choose what goes onto your robot body. We’ve given you some ideas to start with, but you can draw your own! Think about what jobs the robot needs to do and design equipment and tools that will help the robot rescue people.</a:t>
            </a:r>
            <a:endParaRPr lang="en-US" sz="1400" dirty="0">
              <a:cs typeface="Calibri"/>
            </a:endParaRPr>
          </a:p>
          <a:p>
            <a:pPr marL="342900" indent="-342900">
              <a:buAutoNum type="arabicPeriod"/>
            </a:pPr>
            <a:endParaRPr lang="en-US" sz="1400" dirty="0"/>
          </a:p>
          <a:p>
            <a:pPr marL="342900" indent="-342900">
              <a:buAutoNum type="arabicPeriod"/>
            </a:pPr>
            <a:r>
              <a:rPr lang="en-US" sz="1400" dirty="0"/>
              <a:t>Cut out the robot’s body parts and stick them on – for things like the cameras, the torch and the satellite dish, you can use the tabs to stick them onto the top of your robot body.</a:t>
            </a:r>
            <a:endParaRPr lang="en-US" sz="1400" dirty="0">
              <a:cs typeface="Calibri"/>
            </a:endParaRPr>
          </a:p>
          <a:p>
            <a:pPr marL="342900" indent="-342900">
              <a:buAutoNum type="arabicPeriod"/>
            </a:pPr>
            <a:endParaRPr lang="en-US" sz="1400" dirty="0"/>
          </a:p>
          <a:p>
            <a:pPr marL="342900" indent="-342900">
              <a:buAutoNum type="arabicPeriod"/>
            </a:pPr>
            <a:r>
              <a:rPr lang="en-US" sz="1400" dirty="0"/>
              <a:t>Your robot is now ready for a search and rescue mission!</a:t>
            </a:r>
            <a:endParaRPr lang="en-GB" sz="1400" dirty="0">
              <a:latin typeface="Ink Free" panose="03080402000500000000" pitchFamily="66" charset="0"/>
            </a:endParaRPr>
          </a:p>
        </p:txBody>
      </p:sp>
      <p:sp>
        <p:nvSpPr>
          <p:cNvPr id="11" name="TextBox 10">
            <a:extLst>
              <a:ext uri="{FF2B5EF4-FFF2-40B4-BE49-F238E27FC236}">
                <a16:creationId xmlns:a16="http://schemas.microsoft.com/office/drawing/2014/main" id="{C4FD9945-967B-4AB4-9748-BC3AC5257D85}"/>
              </a:ext>
            </a:extLst>
          </p:cNvPr>
          <p:cNvSpPr txBox="1"/>
          <p:nvPr/>
        </p:nvSpPr>
        <p:spPr>
          <a:xfrm>
            <a:off x="3726460" y="3433559"/>
            <a:ext cx="2909868" cy="6124754"/>
          </a:xfrm>
          <a:custGeom>
            <a:avLst/>
            <a:gdLst>
              <a:gd name="connsiteX0" fmla="*/ 0 w 2909868"/>
              <a:gd name="connsiteY0" fmla="*/ 0 h 6124754"/>
              <a:gd name="connsiteX1" fmla="*/ 494678 w 2909868"/>
              <a:gd name="connsiteY1" fmla="*/ 0 h 6124754"/>
              <a:gd name="connsiteX2" fmla="*/ 1018454 w 2909868"/>
              <a:gd name="connsiteY2" fmla="*/ 0 h 6124754"/>
              <a:gd name="connsiteX3" fmla="*/ 1571329 w 2909868"/>
              <a:gd name="connsiteY3" fmla="*/ 0 h 6124754"/>
              <a:gd name="connsiteX4" fmla="*/ 2066006 w 2909868"/>
              <a:gd name="connsiteY4" fmla="*/ 0 h 6124754"/>
              <a:gd name="connsiteX5" fmla="*/ 2909868 w 2909868"/>
              <a:gd name="connsiteY5" fmla="*/ 0 h 6124754"/>
              <a:gd name="connsiteX6" fmla="*/ 2909868 w 2909868"/>
              <a:gd name="connsiteY6" fmla="*/ 618043 h 6124754"/>
              <a:gd name="connsiteX7" fmla="*/ 2909868 w 2909868"/>
              <a:gd name="connsiteY7" fmla="*/ 1236087 h 6124754"/>
              <a:gd name="connsiteX8" fmla="*/ 2909868 w 2909868"/>
              <a:gd name="connsiteY8" fmla="*/ 1670387 h 6124754"/>
              <a:gd name="connsiteX9" fmla="*/ 2909868 w 2909868"/>
              <a:gd name="connsiteY9" fmla="*/ 2288431 h 6124754"/>
              <a:gd name="connsiteX10" fmla="*/ 2909868 w 2909868"/>
              <a:gd name="connsiteY10" fmla="*/ 2722732 h 6124754"/>
              <a:gd name="connsiteX11" fmla="*/ 2909868 w 2909868"/>
              <a:gd name="connsiteY11" fmla="*/ 3340775 h 6124754"/>
              <a:gd name="connsiteX12" fmla="*/ 2909868 w 2909868"/>
              <a:gd name="connsiteY12" fmla="*/ 3958818 h 6124754"/>
              <a:gd name="connsiteX13" fmla="*/ 2909868 w 2909868"/>
              <a:gd name="connsiteY13" fmla="*/ 4576862 h 6124754"/>
              <a:gd name="connsiteX14" fmla="*/ 2909868 w 2909868"/>
              <a:gd name="connsiteY14" fmla="*/ 5133657 h 6124754"/>
              <a:gd name="connsiteX15" fmla="*/ 2909868 w 2909868"/>
              <a:gd name="connsiteY15" fmla="*/ 5506711 h 6124754"/>
              <a:gd name="connsiteX16" fmla="*/ 2909868 w 2909868"/>
              <a:gd name="connsiteY16" fmla="*/ 6124754 h 6124754"/>
              <a:gd name="connsiteX17" fmla="*/ 2298796 w 2909868"/>
              <a:gd name="connsiteY17" fmla="*/ 6124754 h 6124754"/>
              <a:gd name="connsiteX18" fmla="*/ 1804118 w 2909868"/>
              <a:gd name="connsiteY18" fmla="*/ 6124754 h 6124754"/>
              <a:gd name="connsiteX19" fmla="*/ 1193046 w 2909868"/>
              <a:gd name="connsiteY19" fmla="*/ 6124754 h 6124754"/>
              <a:gd name="connsiteX20" fmla="*/ 640171 w 2909868"/>
              <a:gd name="connsiteY20" fmla="*/ 6124754 h 6124754"/>
              <a:gd name="connsiteX21" fmla="*/ 0 w 2909868"/>
              <a:gd name="connsiteY21" fmla="*/ 6124754 h 6124754"/>
              <a:gd name="connsiteX22" fmla="*/ 0 w 2909868"/>
              <a:gd name="connsiteY22" fmla="*/ 5567958 h 6124754"/>
              <a:gd name="connsiteX23" fmla="*/ 0 w 2909868"/>
              <a:gd name="connsiteY23" fmla="*/ 5011162 h 6124754"/>
              <a:gd name="connsiteX24" fmla="*/ 0 w 2909868"/>
              <a:gd name="connsiteY24" fmla="*/ 4331871 h 6124754"/>
              <a:gd name="connsiteX25" fmla="*/ 0 w 2909868"/>
              <a:gd name="connsiteY25" fmla="*/ 3897571 h 6124754"/>
              <a:gd name="connsiteX26" fmla="*/ 0 w 2909868"/>
              <a:gd name="connsiteY26" fmla="*/ 3218280 h 6124754"/>
              <a:gd name="connsiteX27" fmla="*/ 0 w 2909868"/>
              <a:gd name="connsiteY27" fmla="*/ 2722732 h 6124754"/>
              <a:gd name="connsiteX28" fmla="*/ 0 w 2909868"/>
              <a:gd name="connsiteY28" fmla="*/ 2104688 h 6124754"/>
              <a:gd name="connsiteX29" fmla="*/ 0 w 2909868"/>
              <a:gd name="connsiteY29" fmla="*/ 1670387 h 6124754"/>
              <a:gd name="connsiteX30" fmla="*/ 0 w 2909868"/>
              <a:gd name="connsiteY30" fmla="*/ 1113592 h 6124754"/>
              <a:gd name="connsiteX31" fmla="*/ 0 w 2909868"/>
              <a:gd name="connsiteY31" fmla="*/ 0 h 61247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2909868" h="6124754" extrusionOk="0">
                <a:moveTo>
                  <a:pt x="0" y="0"/>
                </a:moveTo>
                <a:cubicBezTo>
                  <a:pt x="151166" y="-49618"/>
                  <a:pt x="353429" y="6628"/>
                  <a:pt x="494678" y="0"/>
                </a:cubicBezTo>
                <a:cubicBezTo>
                  <a:pt x="635927" y="-6628"/>
                  <a:pt x="764710" y="7857"/>
                  <a:pt x="1018454" y="0"/>
                </a:cubicBezTo>
                <a:cubicBezTo>
                  <a:pt x="1272198" y="-7857"/>
                  <a:pt x="1414753" y="59213"/>
                  <a:pt x="1571329" y="0"/>
                </a:cubicBezTo>
                <a:cubicBezTo>
                  <a:pt x="1727906" y="-59213"/>
                  <a:pt x="1938960" y="32418"/>
                  <a:pt x="2066006" y="0"/>
                </a:cubicBezTo>
                <a:cubicBezTo>
                  <a:pt x="2193052" y="-32418"/>
                  <a:pt x="2631156" y="16212"/>
                  <a:pt x="2909868" y="0"/>
                </a:cubicBezTo>
                <a:cubicBezTo>
                  <a:pt x="2962531" y="193082"/>
                  <a:pt x="2888899" y="462816"/>
                  <a:pt x="2909868" y="618043"/>
                </a:cubicBezTo>
                <a:cubicBezTo>
                  <a:pt x="2930837" y="773270"/>
                  <a:pt x="2858001" y="987673"/>
                  <a:pt x="2909868" y="1236087"/>
                </a:cubicBezTo>
                <a:cubicBezTo>
                  <a:pt x="2961735" y="1484501"/>
                  <a:pt x="2865863" y="1552698"/>
                  <a:pt x="2909868" y="1670387"/>
                </a:cubicBezTo>
                <a:cubicBezTo>
                  <a:pt x="2953873" y="1788076"/>
                  <a:pt x="2883101" y="2134489"/>
                  <a:pt x="2909868" y="2288431"/>
                </a:cubicBezTo>
                <a:cubicBezTo>
                  <a:pt x="2936635" y="2442373"/>
                  <a:pt x="2866173" y="2539741"/>
                  <a:pt x="2909868" y="2722732"/>
                </a:cubicBezTo>
                <a:cubicBezTo>
                  <a:pt x="2953563" y="2905723"/>
                  <a:pt x="2884899" y="3110026"/>
                  <a:pt x="2909868" y="3340775"/>
                </a:cubicBezTo>
                <a:cubicBezTo>
                  <a:pt x="2934837" y="3571524"/>
                  <a:pt x="2898762" y="3776679"/>
                  <a:pt x="2909868" y="3958818"/>
                </a:cubicBezTo>
                <a:cubicBezTo>
                  <a:pt x="2920974" y="4140957"/>
                  <a:pt x="2861751" y="4325322"/>
                  <a:pt x="2909868" y="4576862"/>
                </a:cubicBezTo>
                <a:cubicBezTo>
                  <a:pt x="2957985" y="4828402"/>
                  <a:pt x="2897493" y="4908188"/>
                  <a:pt x="2909868" y="5133657"/>
                </a:cubicBezTo>
                <a:cubicBezTo>
                  <a:pt x="2922243" y="5359126"/>
                  <a:pt x="2878885" y="5323173"/>
                  <a:pt x="2909868" y="5506711"/>
                </a:cubicBezTo>
                <a:cubicBezTo>
                  <a:pt x="2940851" y="5690249"/>
                  <a:pt x="2839966" y="5967750"/>
                  <a:pt x="2909868" y="6124754"/>
                </a:cubicBezTo>
                <a:cubicBezTo>
                  <a:pt x="2709095" y="6168202"/>
                  <a:pt x="2502595" y="6086320"/>
                  <a:pt x="2298796" y="6124754"/>
                </a:cubicBezTo>
                <a:cubicBezTo>
                  <a:pt x="2094997" y="6163188"/>
                  <a:pt x="2004026" y="6105117"/>
                  <a:pt x="1804118" y="6124754"/>
                </a:cubicBezTo>
                <a:cubicBezTo>
                  <a:pt x="1604210" y="6144391"/>
                  <a:pt x="1431445" y="6110299"/>
                  <a:pt x="1193046" y="6124754"/>
                </a:cubicBezTo>
                <a:cubicBezTo>
                  <a:pt x="954647" y="6139209"/>
                  <a:pt x="795768" y="6083757"/>
                  <a:pt x="640171" y="6124754"/>
                </a:cubicBezTo>
                <a:cubicBezTo>
                  <a:pt x="484574" y="6165751"/>
                  <a:pt x="259278" y="6048505"/>
                  <a:pt x="0" y="6124754"/>
                </a:cubicBezTo>
                <a:cubicBezTo>
                  <a:pt x="-53764" y="5864113"/>
                  <a:pt x="45924" y="5718955"/>
                  <a:pt x="0" y="5567958"/>
                </a:cubicBezTo>
                <a:cubicBezTo>
                  <a:pt x="-45924" y="5416961"/>
                  <a:pt x="14097" y="5183655"/>
                  <a:pt x="0" y="5011162"/>
                </a:cubicBezTo>
                <a:cubicBezTo>
                  <a:pt x="-14097" y="4838669"/>
                  <a:pt x="65588" y="4594996"/>
                  <a:pt x="0" y="4331871"/>
                </a:cubicBezTo>
                <a:cubicBezTo>
                  <a:pt x="-65588" y="4068746"/>
                  <a:pt x="16911" y="3990466"/>
                  <a:pt x="0" y="3897571"/>
                </a:cubicBezTo>
                <a:cubicBezTo>
                  <a:pt x="-16911" y="3804676"/>
                  <a:pt x="13435" y="3509425"/>
                  <a:pt x="0" y="3218280"/>
                </a:cubicBezTo>
                <a:cubicBezTo>
                  <a:pt x="-13435" y="2927135"/>
                  <a:pt x="36882" y="2880228"/>
                  <a:pt x="0" y="2722732"/>
                </a:cubicBezTo>
                <a:cubicBezTo>
                  <a:pt x="-36882" y="2565236"/>
                  <a:pt x="510" y="2332843"/>
                  <a:pt x="0" y="2104688"/>
                </a:cubicBezTo>
                <a:cubicBezTo>
                  <a:pt x="-510" y="1876533"/>
                  <a:pt x="1822" y="1859252"/>
                  <a:pt x="0" y="1670387"/>
                </a:cubicBezTo>
                <a:cubicBezTo>
                  <a:pt x="-1822" y="1481522"/>
                  <a:pt x="18342" y="1230309"/>
                  <a:pt x="0" y="1113592"/>
                </a:cubicBezTo>
                <a:cubicBezTo>
                  <a:pt x="-18342" y="996876"/>
                  <a:pt x="31717" y="473020"/>
                  <a:pt x="0" y="0"/>
                </a:cubicBezTo>
                <a:close/>
              </a:path>
            </a:pathLst>
          </a:custGeom>
          <a:noFill/>
          <a:ln w="12700">
            <a:solidFill>
              <a:schemeClr val="tx1"/>
            </a:solidFill>
            <a:extLst>
              <a:ext uri="{C807C97D-BFC1-408E-A445-0C87EB9F89A2}">
                <ask:lineSketchStyleProps xmlns:ask="http://schemas.microsoft.com/office/drawing/2018/sketchyshapes" sd="3314428162">
                  <a:prstGeom prst="rect">
                    <a:avLst/>
                  </a:prstGeom>
                  <ask:type>
                    <ask:lineSketchScribble/>
                  </ask:type>
                </ask:lineSketchStyleProps>
              </a:ext>
            </a:extLst>
          </a:ln>
        </p:spPr>
        <p:txBody>
          <a:bodyPr wrap="square" lIns="91440" tIns="45720" rIns="91440" bIns="45720" rtlCol="0" anchor="t">
            <a:spAutoFit/>
          </a:bodyPr>
          <a:lstStyle/>
          <a:p>
            <a:r>
              <a:rPr lang="en-US" sz="1400" dirty="0">
                <a:latin typeface="Ink Free"/>
              </a:rPr>
              <a:t>Use this space to design your robot’s equipment:</a:t>
            </a:r>
            <a:endParaRPr lang="en-US" sz="1400" dirty="0">
              <a:latin typeface="Ink Free" panose="03080402000500000000" pitchFamily="66" charset="0"/>
            </a:endParaRPr>
          </a:p>
          <a:p>
            <a:endParaRPr lang="en-US" sz="1400" dirty="0">
              <a:latin typeface="Ink Free" panose="03080402000500000000" pitchFamily="66" charset="0"/>
            </a:endParaRPr>
          </a:p>
          <a:p>
            <a:endParaRPr lang="en-US" sz="1400" dirty="0">
              <a:latin typeface="Ink Free" panose="03080402000500000000" pitchFamily="66" charset="0"/>
            </a:endParaRPr>
          </a:p>
          <a:p>
            <a:endParaRPr lang="en-US" sz="1400" dirty="0">
              <a:latin typeface="Ink Free" panose="03080402000500000000" pitchFamily="66" charset="0"/>
            </a:endParaRPr>
          </a:p>
          <a:p>
            <a:endParaRPr lang="en-US" sz="1400" dirty="0">
              <a:latin typeface="Ink Free" panose="03080402000500000000" pitchFamily="66" charset="0"/>
            </a:endParaRPr>
          </a:p>
          <a:p>
            <a:endParaRPr lang="en-US" sz="1400" dirty="0">
              <a:latin typeface="Ink Free" panose="03080402000500000000" pitchFamily="66" charset="0"/>
            </a:endParaRPr>
          </a:p>
          <a:p>
            <a:endParaRPr lang="en-US" sz="1400" dirty="0">
              <a:latin typeface="Ink Free" panose="03080402000500000000" pitchFamily="66" charset="0"/>
            </a:endParaRPr>
          </a:p>
          <a:p>
            <a:endParaRPr lang="en-US" sz="1400" dirty="0">
              <a:latin typeface="Ink Free" panose="03080402000500000000" pitchFamily="66" charset="0"/>
            </a:endParaRPr>
          </a:p>
          <a:p>
            <a:endParaRPr lang="en-US" sz="1400" dirty="0">
              <a:latin typeface="Ink Free" panose="03080402000500000000" pitchFamily="66" charset="0"/>
            </a:endParaRPr>
          </a:p>
          <a:p>
            <a:endParaRPr lang="en-US" sz="1400" dirty="0">
              <a:latin typeface="Ink Free" panose="03080402000500000000" pitchFamily="66" charset="0"/>
            </a:endParaRPr>
          </a:p>
          <a:p>
            <a:endParaRPr lang="en-US" sz="1400" dirty="0">
              <a:latin typeface="Ink Free" panose="03080402000500000000" pitchFamily="66" charset="0"/>
            </a:endParaRPr>
          </a:p>
          <a:p>
            <a:endParaRPr lang="en-US" sz="1400" dirty="0">
              <a:latin typeface="Ink Free" panose="03080402000500000000" pitchFamily="66" charset="0"/>
            </a:endParaRPr>
          </a:p>
          <a:p>
            <a:endParaRPr lang="en-US" sz="1400" dirty="0">
              <a:latin typeface="Ink Free" panose="03080402000500000000" pitchFamily="66" charset="0"/>
            </a:endParaRPr>
          </a:p>
          <a:p>
            <a:endParaRPr lang="en-US" sz="1400" dirty="0">
              <a:latin typeface="Ink Free" panose="03080402000500000000" pitchFamily="66" charset="0"/>
            </a:endParaRPr>
          </a:p>
          <a:p>
            <a:endParaRPr lang="en-US" sz="1400" dirty="0">
              <a:latin typeface="Ink Free" panose="03080402000500000000" pitchFamily="66" charset="0"/>
            </a:endParaRPr>
          </a:p>
          <a:p>
            <a:endParaRPr lang="en-US" sz="1400" dirty="0">
              <a:latin typeface="Ink Free" panose="03080402000500000000" pitchFamily="66" charset="0"/>
            </a:endParaRPr>
          </a:p>
          <a:p>
            <a:endParaRPr lang="en-US" sz="1400" dirty="0">
              <a:latin typeface="Ink Free" panose="03080402000500000000" pitchFamily="66" charset="0"/>
            </a:endParaRPr>
          </a:p>
          <a:p>
            <a:endParaRPr lang="en-US" sz="1400" dirty="0">
              <a:latin typeface="Ink Free" panose="03080402000500000000" pitchFamily="66" charset="0"/>
            </a:endParaRPr>
          </a:p>
          <a:p>
            <a:endParaRPr lang="en-US" sz="1400" dirty="0">
              <a:latin typeface="Ink Free" panose="03080402000500000000" pitchFamily="66" charset="0"/>
            </a:endParaRPr>
          </a:p>
          <a:p>
            <a:endParaRPr lang="en-US" sz="1400" dirty="0">
              <a:latin typeface="Ink Free" panose="03080402000500000000" pitchFamily="66" charset="0"/>
            </a:endParaRPr>
          </a:p>
          <a:p>
            <a:endParaRPr lang="en-US" sz="1400" dirty="0">
              <a:latin typeface="Ink Free" panose="03080402000500000000" pitchFamily="66" charset="0"/>
            </a:endParaRPr>
          </a:p>
          <a:p>
            <a:endParaRPr lang="en-US" sz="1400" dirty="0">
              <a:latin typeface="Ink Free" panose="03080402000500000000" pitchFamily="66" charset="0"/>
            </a:endParaRPr>
          </a:p>
          <a:p>
            <a:endParaRPr lang="en-US" sz="1400" dirty="0">
              <a:latin typeface="Ink Free" panose="03080402000500000000" pitchFamily="66" charset="0"/>
            </a:endParaRPr>
          </a:p>
          <a:p>
            <a:endParaRPr lang="en-US" sz="1400" dirty="0">
              <a:latin typeface="Ink Free" panose="03080402000500000000" pitchFamily="66" charset="0"/>
            </a:endParaRPr>
          </a:p>
          <a:p>
            <a:endParaRPr lang="en-US" sz="1400" dirty="0">
              <a:latin typeface="Ink Free" panose="03080402000500000000" pitchFamily="66" charset="0"/>
            </a:endParaRPr>
          </a:p>
          <a:p>
            <a:endParaRPr lang="en-US" sz="1400" dirty="0">
              <a:latin typeface="Ink Free" panose="03080402000500000000" pitchFamily="66" charset="0"/>
            </a:endParaRPr>
          </a:p>
          <a:p>
            <a:endParaRPr lang="en-GB" sz="1400" dirty="0">
              <a:latin typeface="Ink Free" panose="03080402000500000000" pitchFamily="66" charset="0"/>
            </a:endParaRPr>
          </a:p>
        </p:txBody>
      </p:sp>
      <p:sp>
        <p:nvSpPr>
          <p:cNvPr id="2" name="Title 1">
            <a:extLst>
              <a:ext uri="{FF2B5EF4-FFF2-40B4-BE49-F238E27FC236}">
                <a16:creationId xmlns:a16="http://schemas.microsoft.com/office/drawing/2014/main" id="{87765FF1-0962-1C91-3AB0-93E476AAD45E}"/>
              </a:ext>
              <a:ext uri="{C183D7F6-B498-43B3-948B-1728B52AA6E4}">
                <adec:decorative xmlns:adec="http://schemas.microsoft.com/office/drawing/2017/decorative" val="1"/>
              </a:ext>
            </a:extLst>
          </p:cNvPr>
          <p:cNvSpPr>
            <a:spLocks noGrp="1"/>
          </p:cNvSpPr>
          <p:nvPr>
            <p:ph type="ctrTitle"/>
          </p:nvPr>
        </p:nvSpPr>
        <p:spPr>
          <a:xfrm>
            <a:off x="514350" y="-3448756"/>
            <a:ext cx="5829300" cy="3448756"/>
          </a:xfrm>
        </p:spPr>
        <p:txBody>
          <a:bodyPr vert="horz" lIns="91440" tIns="45720" rIns="91440" bIns="45720" rtlCol="0" anchor="b">
            <a:normAutofit/>
          </a:bodyPr>
          <a:lstStyle/>
          <a:p>
            <a:r>
              <a:rPr lang="en-GB" dirty="0"/>
              <a:t>Instructions</a:t>
            </a:r>
          </a:p>
        </p:txBody>
      </p:sp>
    </p:spTree>
    <p:extLst>
      <p:ext uri="{BB962C8B-B14F-4D97-AF65-F5344CB8AC3E}">
        <p14:creationId xmlns:p14="http://schemas.microsoft.com/office/powerpoint/2010/main" val="32918340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 name="Rectangle: Top Corners Snipped 71">
            <a:extLst>
              <a:ext uri="{FF2B5EF4-FFF2-40B4-BE49-F238E27FC236}">
                <a16:creationId xmlns:a16="http://schemas.microsoft.com/office/drawing/2014/main" id="{25452BF8-A22B-4C8F-81F4-8CC3ECCD0775}"/>
              </a:ext>
              <a:ext uri="{C183D7F6-B498-43B3-948B-1728B52AA6E4}">
                <adec:decorative xmlns:adec="http://schemas.microsoft.com/office/drawing/2017/decorative" val="1"/>
              </a:ext>
            </a:extLst>
          </p:cNvPr>
          <p:cNvSpPr/>
          <p:nvPr/>
        </p:nvSpPr>
        <p:spPr>
          <a:xfrm rot="5400000" flipH="1">
            <a:off x="4891112" y="3389080"/>
            <a:ext cx="3237365" cy="322931"/>
          </a:xfrm>
          <a:prstGeom prst="snip2SameRect">
            <a:avLst>
              <a:gd name="adj1" fmla="val 45223"/>
              <a:gd name="adj2" fmla="val 0"/>
            </a:avLst>
          </a:prstGeom>
          <a:pattFill prst="pct10">
            <a:fgClr>
              <a:schemeClr val="tx1"/>
            </a:fgClr>
            <a:bgClr>
              <a:schemeClr val="bg1"/>
            </a:bgClr>
          </a:patt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6" name="Rectangle: Top Corners Snipped 65">
            <a:extLst>
              <a:ext uri="{FF2B5EF4-FFF2-40B4-BE49-F238E27FC236}">
                <a16:creationId xmlns:a16="http://schemas.microsoft.com/office/drawing/2014/main" id="{84DB310E-DE92-4E9B-A49F-ACCD25995FC6}"/>
              </a:ext>
              <a:ext uri="{C183D7F6-B498-43B3-948B-1728B52AA6E4}">
                <adec:decorative xmlns:adec="http://schemas.microsoft.com/office/drawing/2017/decorative" val="1"/>
              </a:ext>
            </a:extLst>
          </p:cNvPr>
          <p:cNvSpPr/>
          <p:nvPr/>
        </p:nvSpPr>
        <p:spPr>
          <a:xfrm rot="10800000">
            <a:off x="3304355" y="6432279"/>
            <a:ext cx="1797744" cy="258051"/>
          </a:xfrm>
          <a:prstGeom prst="snip2SameRect">
            <a:avLst>
              <a:gd name="adj1" fmla="val 45223"/>
              <a:gd name="adj2" fmla="val 0"/>
            </a:avLst>
          </a:prstGeom>
          <a:pattFill prst="pct10">
            <a:fgClr>
              <a:schemeClr val="tx1"/>
            </a:fgClr>
            <a:bgClr>
              <a:schemeClr val="bg1"/>
            </a:bgClr>
          </a:patt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7" name="Rectangle: Top Corners Snipped 66">
            <a:extLst>
              <a:ext uri="{FF2B5EF4-FFF2-40B4-BE49-F238E27FC236}">
                <a16:creationId xmlns:a16="http://schemas.microsoft.com/office/drawing/2014/main" id="{704FC7A4-D7B3-4FEA-9463-11C582BF8A62}"/>
              </a:ext>
              <a:ext uri="{C183D7F6-B498-43B3-948B-1728B52AA6E4}">
                <adec:decorative xmlns:adec="http://schemas.microsoft.com/office/drawing/2017/decorative" val="1"/>
              </a:ext>
            </a:extLst>
          </p:cNvPr>
          <p:cNvSpPr/>
          <p:nvPr/>
        </p:nvSpPr>
        <p:spPr>
          <a:xfrm>
            <a:off x="3335748" y="443022"/>
            <a:ext cx="1797744" cy="258051"/>
          </a:xfrm>
          <a:prstGeom prst="snip2SameRect">
            <a:avLst>
              <a:gd name="adj1" fmla="val 45223"/>
              <a:gd name="adj2" fmla="val 0"/>
            </a:avLst>
          </a:prstGeom>
          <a:pattFill prst="pct10">
            <a:fgClr>
              <a:schemeClr val="tx1"/>
            </a:fgClr>
            <a:bgClr>
              <a:schemeClr val="bg1"/>
            </a:bgClr>
          </a:patt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8" name="Rectangle: Top Corners Snipped 67">
            <a:extLst>
              <a:ext uri="{FF2B5EF4-FFF2-40B4-BE49-F238E27FC236}">
                <a16:creationId xmlns:a16="http://schemas.microsoft.com/office/drawing/2014/main" id="{B39B3E66-8F9E-47AD-AC25-117A0EF247D5}"/>
              </a:ext>
              <a:ext uri="{C183D7F6-B498-43B3-948B-1728B52AA6E4}">
                <adec:decorative xmlns:adec="http://schemas.microsoft.com/office/drawing/2017/decorative" val="1"/>
              </a:ext>
            </a:extLst>
          </p:cNvPr>
          <p:cNvSpPr/>
          <p:nvPr/>
        </p:nvSpPr>
        <p:spPr>
          <a:xfrm rot="16200000">
            <a:off x="2616937" y="1169083"/>
            <a:ext cx="1241501" cy="252743"/>
          </a:xfrm>
          <a:prstGeom prst="snip2SameRect">
            <a:avLst>
              <a:gd name="adj1" fmla="val 45223"/>
              <a:gd name="adj2" fmla="val 0"/>
            </a:avLst>
          </a:prstGeom>
          <a:pattFill prst="pct10">
            <a:fgClr>
              <a:schemeClr val="tx1"/>
            </a:fgClr>
            <a:bgClr>
              <a:schemeClr val="bg1"/>
            </a:bgClr>
          </a:patt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9" name="Rectangle: Top Corners Snipped 68">
            <a:extLst>
              <a:ext uri="{FF2B5EF4-FFF2-40B4-BE49-F238E27FC236}">
                <a16:creationId xmlns:a16="http://schemas.microsoft.com/office/drawing/2014/main" id="{D006D44F-F31D-4725-B688-27A795DC4DB6}"/>
              </a:ext>
              <a:ext uri="{C183D7F6-B498-43B3-948B-1728B52AA6E4}">
                <adec:decorative xmlns:adec="http://schemas.microsoft.com/office/drawing/2017/decorative" val="1"/>
              </a:ext>
            </a:extLst>
          </p:cNvPr>
          <p:cNvSpPr/>
          <p:nvPr/>
        </p:nvSpPr>
        <p:spPr>
          <a:xfrm rot="16200000">
            <a:off x="2577885" y="5695790"/>
            <a:ext cx="1241501" cy="252743"/>
          </a:xfrm>
          <a:prstGeom prst="snip2SameRect">
            <a:avLst>
              <a:gd name="adj1" fmla="val 45223"/>
              <a:gd name="adj2" fmla="val 0"/>
            </a:avLst>
          </a:prstGeom>
          <a:pattFill prst="pct10">
            <a:fgClr>
              <a:schemeClr val="tx1"/>
            </a:fgClr>
            <a:bgClr>
              <a:schemeClr val="bg1"/>
            </a:bgClr>
          </a:patt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0" name="Rectangle: Top Corners Snipped 69">
            <a:extLst>
              <a:ext uri="{FF2B5EF4-FFF2-40B4-BE49-F238E27FC236}">
                <a16:creationId xmlns:a16="http://schemas.microsoft.com/office/drawing/2014/main" id="{9011A413-61DF-4245-8942-64D66AB83835}"/>
              </a:ext>
              <a:ext uri="{C183D7F6-B498-43B3-948B-1728B52AA6E4}">
                <adec:decorative xmlns:adec="http://schemas.microsoft.com/office/drawing/2017/decorative" val="1"/>
              </a:ext>
            </a:extLst>
          </p:cNvPr>
          <p:cNvSpPr/>
          <p:nvPr/>
        </p:nvSpPr>
        <p:spPr>
          <a:xfrm rot="5400000" flipH="1">
            <a:off x="4600328" y="5697784"/>
            <a:ext cx="1241501" cy="252743"/>
          </a:xfrm>
          <a:prstGeom prst="snip2SameRect">
            <a:avLst>
              <a:gd name="adj1" fmla="val 45223"/>
              <a:gd name="adj2" fmla="val 0"/>
            </a:avLst>
          </a:prstGeom>
          <a:pattFill prst="pct10">
            <a:fgClr>
              <a:schemeClr val="tx1"/>
            </a:fgClr>
            <a:bgClr>
              <a:schemeClr val="bg1"/>
            </a:bgClr>
          </a:patt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1" name="Rectangle: Top Corners Snipped 70">
            <a:extLst>
              <a:ext uri="{FF2B5EF4-FFF2-40B4-BE49-F238E27FC236}">
                <a16:creationId xmlns:a16="http://schemas.microsoft.com/office/drawing/2014/main" id="{99F8A63D-164B-47F1-A4CB-7586E6536FDC}"/>
              </a:ext>
              <a:ext uri="{C183D7F6-B498-43B3-948B-1728B52AA6E4}">
                <adec:decorative xmlns:adec="http://schemas.microsoft.com/office/drawing/2017/decorative" val="1"/>
              </a:ext>
            </a:extLst>
          </p:cNvPr>
          <p:cNvSpPr/>
          <p:nvPr/>
        </p:nvSpPr>
        <p:spPr>
          <a:xfrm rot="5400000" flipH="1">
            <a:off x="4622060" y="1168458"/>
            <a:ext cx="1241501" cy="252743"/>
          </a:xfrm>
          <a:prstGeom prst="snip2SameRect">
            <a:avLst>
              <a:gd name="adj1" fmla="val 45223"/>
              <a:gd name="adj2" fmla="val 0"/>
            </a:avLst>
          </a:prstGeom>
          <a:pattFill prst="pct10">
            <a:fgClr>
              <a:schemeClr val="tx1"/>
            </a:fgClr>
            <a:bgClr>
              <a:schemeClr val="bg1"/>
            </a:bgClr>
          </a:patt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Box 6">
            <a:extLst>
              <a:ext uri="{FF2B5EF4-FFF2-40B4-BE49-F238E27FC236}">
                <a16:creationId xmlns:a16="http://schemas.microsoft.com/office/drawing/2014/main" id="{81CB4FD4-B4E8-4098-8115-3FDBD92D10F2}"/>
              </a:ext>
            </a:extLst>
          </p:cNvPr>
          <p:cNvSpPr txBox="1"/>
          <p:nvPr/>
        </p:nvSpPr>
        <p:spPr>
          <a:xfrm>
            <a:off x="165225" y="111588"/>
            <a:ext cx="2414202" cy="1661993"/>
          </a:xfrm>
          <a:custGeom>
            <a:avLst/>
            <a:gdLst>
              <a:gd name="connsiteX0" fmla="*/ 0 w 2414202"/>
              <a:gd name="connsiteY0" fmla="*/ 0 h 1661993"/>
              <a:gd name="connsiteX1" fmla="*/ 482840 w 2414202"/>
              <a:gd name="connsiteY1" fmla="*/ 0 h 1661993"/>
              <a:gd name="connsiteX2" fmla="*/ 941539 w 2414202"/>
              <a:gd name="connsiteY2" fmla="*/ 0 h 1661993"/>
              <a:gd name="connsiteX3" fmla="*/ 1376095 w 2414202"/>
              <a:gd name="connsiteY3" fmla="*/ 0 h 1661993"/>
              <a:gd name="connsiteX4" fmla="*/ 1883078 w 2414202"/>
              <a:gd name="connsiteY4" fmla="*/ 0 h 1661993"/>
              <a:gd name="connsiteX5" fmla="*/ 2414202 w 2414202"/>
              <a:gd name="connsiteY5" fmla="*/ 0 h 1661993"/>
              <a:gd name="connsiteX6" fmla="*/ 2414202 w 2414202"/>
              <a:gd name="connsiteY6" fmla="*/ 553998 h 1661993"/>
              <a:gd name="connsiteX7" fmla="*/ 2414202 w 2414202"/>
              <a:gd name="connsiteY7" fmla="*/ 1107995 h 1661993"/>
              <a:gd name="connsiteX8" fmla="*/ 2414202 w 2414202"/>
              <a:gd name="connsiteY8" fmla="*/ 1661993 h 1661993"/>
              <a:gd name="connsiteX9" fmla="*/ 1979646 w 2414202"/>
              <a:gd name="connsiteY9" fmla="*/ 1661993 h 1661993"/>
              <a:gd name="connsiteX10" fmla="*/ 1569231 w 2414202"/>
              <a:gd name="connsiteY10" fmla="*/ 1661993 h 1661993"/>
              <a:gd name="connsiteX11" fmla="*/ 1038107 w 2414202"/>
              <a:gd name="connsiteY11" fmla="*/ 1661993 h 1661993"/>
              <a:gd name="connsiteX12" fmla="*/ 555266 w 2414202"/>
              <a:gd name="connsiteY12" fmla="*/ 1661993 h 1661993"/>
              <a:gd name="connsiteX13" fmla="*/ 0 w 2414202"/>
              <a:gd name="connsiteY13" fmla="*/ 1661993 h 1661993"/>
              <a:gd name="connsiteX14" fmla="*/ 0 w 2414202"/>
              <a:gd name="connsiteY14" fmla="*/ 1107995 h 1661993"/>
              <a:gd name="connsiteX15" fmla="*/ 0 w 2414202"/>
              <a:gd name="connsiteY15" fmla="*/ 537378 h 1661993"/>
              <a:gd name="connsiteX16" fmla="*/ 0 w 2414202"/>
              <a:gd name="connsiteY16" fmla="*/ 0 h 16619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414202" h="1661993" extrusionOk="0">
                <a:moveTo>
                  <a:pt x="0" y="0"/>
                </a:moveTo>
                <a:cubicBezTo>
                  <a:pt x="126080" y="-25196"/>
                  <a:pt x="323875" y="5306"/>
                  <a:pt x="482840" y="0"/>
                </a:cubicBezTo>
                <a:cubicBezTo>
                  <a:pt x="641805" y="-5306"/>
                  <a:pt x="835350" y="20"/>
                  <a:pt x="941539" y="0"/>
                </a:cubicBezTo>
                <a:cubicBezTo>
                  <a:pt x="1047728" y="-20"/>
                  <a:pt x="1272567" y="32661"/>
                  <a:pt x="1376095" y="0"/>
                </a:cubicBezTo>
                <a:cubicBezTo>
                  <a:pt x="1479623" y="-32661"/>
                  <a:pt x="1644186" y="38767"/>
                  <a:pt x="1883078" y="0"/>
                </a:cubicBezTo>
                <a:cubicBezTo>
                  <a:pt x="2121970" y="-38767"/>
                  <a:pt x="2284800" y="36377"/>
                  <a:pt x="2414202" y="0"/>
                </a:cubicBezTo>
                <a:cubicBezTo>
                  <a:pt x="2478019" y="204424"/>
                  <a:pt x="2361286" y="335181"/>
                  <a:pt x="2414202" y="553998"/>
                </a:cubicBezTo>
                <a:cubicBezTo>
                  <a:pt x="2467118" y="772815"/>
                  <a:pt x="2352563" y="861798"/>
                  <a:pt x="2414202" y="1107995"/>
                </a:cubicBezTo>
                <a:cubicBezTo>
                  <a:pt x="2475841" y="1354192"/>
                  <a:pt x="2376437" y="1541227"/>
                  <a:pt x="2414202" y="1661993"/>
                </a:cubicBezTo>
                <a:cubicBezTo>
                  <a:pt x="2239164" y="1685248"/>
                  <a:pt x="2109919" y="1626139"/>
                  <a:pt x="1979646" y="1661993"/>
                </a:cubicBezTo>
                <a:cubicBezTo>
                  <a:pt x="1849373" y="1697847"/>
                  <a:pt x="1696678" y="1617885"/>
                  <a:pt x="1569231" y="1661993"/>
                </a:cubicBezTo>
                <a:cubicBezTo>
                  <a:pt x="1441784" y="1706101"/>
                  <a:pt x="1226723" y="1627040"/>
                  <a:pt x="1038107" y="1661993"/>
                </a:cubicBezTo>
                <a:cubicBezTo>
                  <a:pt x="849491" y="1696946"/>
                  <a:pt x="694944" y="1606474"/>
                  <a:pt x="555266" y="1661993"/>
                </a:cubicBezTo>
                <a:cubicBezTo>
                  <a:pt x="415588" y="1717512"/>
                  <a:pt x="213880" y="1606623"/>
                  <a:pt x="0" y="1661993"/>
                </a:cubicBezTo>
                <a:cubicBezTo>
                  <a:pt x="-51213" y="1502802"/>
                  <a:pt x="45381" y="1221315"/>
                  <a:pt x="0" y="1107995"/>
                </a:cubicBezTo>
                <a:cubicBezTo>
                  <a:pt x="-45381" y="994675"/>
                  <a:pt x="32511" y="712308"/>
                  <a:pt x="0" y="537378"/>
                </a:cubicBezTo>
                <a:cubicBezTo>
                  <a:pt x="-32511" y="362448"/>
                  <a:pt x="33593" y="111071"/>
                  <a:pt x="0" y="0"/>
                </a:cubicBezTo>
                <a:close/>
              </a:path>
            </a:pathLst>
          </a:custGeom>
          <a:noFill/>
          <a:ln>
            <a:noFill/>
            <a:extLst>
              <a:ext uri="{C807C97D-BFC1-408E-A445-0C87EB9F89A2}">
                <ask:lineSketchStyleProps xmlns:ask="http://schemas.microsoft.com/office/drawing/2018/sketchyshapes" sd="2963416996">
                  <a:prstGeom prst="rect">
                    <a:avLst/>
                  </a:prstGeom>
                  <ask:type>
                    <ask:lineSketchScribble/>
                  </ask:type>
                </ask:lineSketchStyleProps>
              </a:ext>
            </a:extLst>
          </a:ln>
        </p:spPr>
        <p:txBody>
          <a:bodyPr wrap="square" lIns="91440" tIns="45720" rIns="91440" bIns="45720" rtlCol="0" anchor="t">
            <a:spAutoFit/>
          </a:bodyPr>
          <a:lstStyle/>
          <a:p>
            <a:r>
              <a:rPr lang="en-US" sz="2400" b="1" i="1" dirty="0">
                <a:latin typeface="Ink Free"/>
              </a:rPr>
              <a:t>Build a search and rescue robot</a:t>
            </a:r>
          </a:p>
          <a:p>
            <a:r>
              <a:rPr lang="en-US" i="1" dirty="0" err="1">
                <a:latin typeface="Ink Free"/>
              </a:rPr>
              <a:t>Colour</a:t>
            </a:r>
            <a:r>
              <a:rPr lang="en-US" i="1" dirty="0">
                <a:latin typeface="Ink Free"/>
              </a:rPr>
              <a:t> in the pieces and cut out carefully</a:t>
            </a:r>
          </a:p>
          <a:p>
            <a:endParaRPr lang="en-US" dirty="0">
              <a:solidFill>
                <a:schemeClr val="bg1">
                  <a:lumMod val="50000"/>
                </a:schemeClr>
              </a:solidFill>
              <a:latin typeface="Ink Free" panose="03080402000500000000" pitchFamily="66" charset="0"/>
            </a:endParaRPr>
          </a:p>
        </p:txBody>
      </p:sp>
      <p:sp>
        <p:nvSpPr>
          <p:cNvPr id="18" name="Double Wave 17">
            <a:extLst>
              <a:ext uri="{FF2B5EF4-FFF2-40B4-BE49-F238E27FC236}">
                <a16:creationId xmlns:a16="http://schemas.microsoft.com/office/drawing/2014/main" id="{97DE79B0-0435-4222-98F8-4ED1A02633E9}"/>
              </a:ext>
              <a:ext uri="{C183D7F6-B498-43B3-948B-1728B52AA6E4}">
                <adec:decorative xmlns:adec="http://schemas.microsoft.com/office/drawing/2017/decorative" val="1"/>
              </a:ext>
            </a:extLst>
          </p:cNvPr>
          <p:cNvSpPr/>
          <p:nvPr/>
        </p:nvSpPr>
        <p:spPr>
          <a:xfrm rot="5400000">
            <a:off x="288927" y="6995754"/>
            <a:ext cx="771673" cy="403532"/>
          </a:xfrm>
          <a:custGeom>
            <a:avLst/>
            <a:gdLst>
              <a:gd name="connsiteX0" fmla="*/ 0 w 771673"/>
              <a:gd name="connsiteY0" fmla="*/ 16145 h 403532"/>
              <a:gd name="connsiteX1" fmla="*/ 385837 w 771673"/>
              <a:gd name="connsiteY1" fmla="*/ 16145 h 403532"/>
              <a:gd name="connsiteX2" fmla="*/ 771673 w 771673"/>
              <a:gd name="connsiteY2" fmla="*/ 16145 h 403532"/>
              <a:gd name="connsiteX3" fmla="*/ 771673 w 771673"/>
              <a:gd name="connsiteY3" fmla="*/ 387387 h 403532"/>
              <a:gd name="connsiteX4" fmla="*/ 385837 w 771673"/>
              <a:gd name="connsiteY4" fmla="*/ 387387 h 403532"/>
              <a:gd name="connsiteX5" fmla="*/ 0 w 771673"/>
              <a:gd name="connsiteY5" fmla="*/ 387387 h 403532"/>
              <a:gd name="connsiteX6" fmla="*/ 0 w 771673"/>
              <a:gd name="connsiteY6" fmla="*/ 16145 h 4035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71673" h="403532" fill="none" extrusionOk="0">
                <a:moveTo>
                  <a:pt x="0" y="16145"/>
                </a:moveTo>
                <a:cubicBezTo>
                  <a:pt x="112310" y="-32653"/>
                  <a:pt x="252642" y="52549"/>
                  <a:pt x="385837" y="16145"/>
                </a:cubicBezTo>
                <a:cubicBezTo>
                  <a:pt x="482951" y="-34240"/>
                  <a:pt x="655518" y="95684"/>
                  <a:pt x="771673" y="16145"/>
                </a:cubicBezTo>
                <a:cubicBezTo>
                  <a:pt x="784354" y="98113"/>
                  <a:pt x="779888" y="264738"/>
                  <a:pt x="771673" y="387387"/>
                </a:cubicBezTo>
                <a:cubicBezTo>
                  <a:pt x="666958" y="415991"/>
                  <a:pt x="525372" y="338489"/>
                  <a:pt x="385837" y="387387"/>
                </a:cubicBezTo>
                <a:cubicBezTo>
                  <a:pt x="242016" y="414319"/>
                  <a:pt x="123471" y="336436"/>
                  <a:pt x="0" y="387387"/>
                </a:cubicBezTo>
                <a:cubicBezTo>
                  <a:pt x="13081" y="235202"/>
                  <a:pt x="15786" y="196315"/>
                  <a:pt x="0" y="16145"/>
                </a:cubicBezTo>
                <a:close/>
              </a:path>
              <a:path w="771673" h="403532" stroke="0" extrusionOk="0">
                <a:moveTo>
                  <a:pt x="0" y="16145"/>
                </a:moveTo>
                <a:cubicBezTo>
                  <a:pt x="144715" y="-53316"/>
                  <a:pt x="259861" y="83664"/>
                  <a:pt x="385837" y="16145"/>
                </a:cubicBezTo>
                <a:cubicBezTo>
                  <a:pt x="525927" y="-34541"/>
                  <a:pt x="632804" y="72684"/>
                  <a:pt x="771673" y="16145"/>
                </a:cubicBezTo>
                <a:cubicBezTo>
                  <a:pt x="772276" y="126920"/>
                  <a:pt x="774385" y="260373"/>
                  <a:pt x="771673" y="387387"/>
                </a:cubicBezTo>
                <a:cubicBezTo>
                  <a:pt x="629007" y="440852"/>
                  <a:pt x="533026" y="337457"/>
                  <a:pt x="385837" y="387387"/>
                </a:cubicBezTo>
                <a:cubicBezTo>
                  <a:pt x="250583" y="461404"/>
                  <a:pt x="133303" y="356161"/>
                  <a:pt x="0" y="387387"/>
                </a:cubicBezTo>
                <a:cubicBezTo>
                  <a:pt x="-9873" y="226514"/>
                  <a:pt x="-8995" y="167776"/>
                  <a:pt x="0" y="16145"/>
                </a:cubicBezTo>
                <a:close/>
              </a:path>
            </a:pathLst>
          </a:custGeom>
          <a:pattFill prst="ltHorz">
            <a:fgClr>
              <a:schemeClr val="tx1"/>
            </a:fgClr>
            <a:bgClr>
              <a:schemeClr val="bg1">
                <a:lumMod val="75000"/>
              </a:schemeClr>
            </a:bgClr>
          </a:pattFill>
          <a:ln>
            <a:solidFill>
              <a:schemeClr val="tx1"/>
            </a:solidFill>
            <a:extLst>
              <a:ext uri="{C807C97D-BFC1-408E-A445-0C87EB9F89A2}">
                <ask:lineSketchStyleProps xmlns:ask="http://schemas.microsoft.com/office/drawing/2018/sketchyshapes" sd="1980846693">
                  <a:prstGeom prst="doubleWave">
                    <a:avLst>
                      <a:gd name="adj1" fmla="val 4001"/>
                      <a:gd name="adj2" fmla="val 0"/>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0" name="Freeform: Shape 19">
            <a:extLst>
              <a:ext uri="{FF2B5EF4-FFF2-40B4-BE49-F238E27FC236}">
                <a16:creationId xmlns:a16="http://schemas.microsoft.com/office/drawing/2014/main" id="{9442DD3A-F7EB-4BFD-B5CF-A6E910D6B771}"/>
              </a:ext>
              <a:ext uri="{C183D7F6-B498-43B3-948B-1728B52AA6E4}">
                <adec:decorative xmlns:adec="http://schemas.microsoft.com/office/drawing/2017/decorative" val="1"/>
              </a:ext>
            </a:extLst>
          </p:cNvPr>
          <p:cNvSpPr/>
          <p:nvPr/>
        </p:nvSpPr>
        <p:spPr>
          <a:xfrm>
            <a:off x="227195" y="6040011"/>
            <a:ext cx="895139" cy="771672"/>
          </a:xfrm>
          <a:custGeom>
            <a:avLst/>
            <a:gdLst>
              <a:gd name="connsiteX0" fmla="*/ 192917 w 895139"/>
              <a:gd name="connsiteY0" fmla="*/ 0 h 771672"/>
              <a:gd name="connsiteX1" fmla="*/ 345760 w 895139"/>
              <a:gd name="connsiteY1" fmla="*/ 0 h 771672"/>
              <a:gd name="connsiteX2" fmla="*/ 243952 w 895139"/>
              <a:gd name="connsiteY2" fmla="*/ 243537 h 771672"/>
              <a:gd name="connsiteX3" fmla="*/ 295817 w 895139"/>
              <a:gd name="connsiteY3" fmla="*/ 556227 h 771672"/>
              <a:gd name="connsiteX4" fmla="*/ 595476 w 895139"/>
              <a:gd name="connsiteY4" fmla="*/ 552385 h 771672"/>
              <a:gd name="connsiteX5" fmla="*/ 651183 w 895139"/>
              <a:gd name="connsiteY5" fmla="*/ 243537 h 771672"/>
              <a:gd name="connsiteX6" fmla="*/ 549375 w 895139"/>
              <a:gd name="connsiteY6" fmla="*/ 0 h 771672"/>
              <a:gd name="connsiteX7" fmla="*/ 702221 w 895139"/>
              <a:gd name="connsiteY7" fmla="*/ 0 h 771672"/>
              <a:gd name="connsiteX8" fmla="*/ 895139 w 895139"/>
              <a:gd name="connsiteY8" fmla="*/ 385836 h 771672"/>
              <a:gd name="connsiteX9" fmla="*/ 702221 w 895139"/>
              <a:gd name="connsiteY9" fmla="*/ 771672 h 771672"/>
              <a:gd name="connsiteX10" fmla="*/ 192917 w 895139"/>
              <a:gd name="connsiteY10" fmla="*/ 771672 h 771672"/>
              <a:gd name="connsiteX11" fmla="*/ 0 w 895139"/>
              <a:gd name="connsiteY11" fmla="*/ 385836 h 771672"/>
              <a:gd name="connsiteX12" fmla="*/ 192917 w 895139"/>
              <a:gd name="connsiteY12" fmla="*/ 0 h 7716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895139" h="771672" fill="none" extrusionOk="0">
                <a:moveTo>
                  <a:pt x="192917" y="0"/>
                </a:moveTo>
                <a:cubicBezTo>
                  <a:pt x="235532" y="7043"/>
                  <a:pt x="303913" y="4702"/>
                  <a:pt x="345760" y="0"/>
                </a:cubicBezTo>
                <a:cubicBezTo>
                  <a:pt x="310759" y="58703"/>
                  <a:pt x="271410" y="188597"/>
                  <a:pt x="243952" y="243537"/>
                </a:cubicBezTo>
                <a:cubicBezTo>
                  <a:pt x="270097" y="317505"/>
                  <a:pt x="282716" y="480351"/>
                  <a:pt x="295817" y="556227"/>
                </a:cubicBezTo>
                <a:cubicBezTo>
                  <a:pt x="358602" y="551126"/>
                  <a:pt x="513959" y="538861"/>
                  <a:pt x="595476" y="552385"/>
                </a:cubicBezTo>
                <a:cubicBezTo>
                  <a:pt x="632369" y="412175"/>
                  <a:pt x="614060" y="378419"/>
                  <a:pt x="651183" y="243537"/>
                </a:cubicBezTo>
                <a:cubicBezTo>
                  <a:pt x="619339" y="163822"/>
                  <a:pt x="571319" y="84973"/>
                  <a:pt x="549375" y="0"/>
                </a:cubicBezTo>
                <a:cubicBezTo>
                  <a:pt x="589625" y="-287"/>
                  <a:pt x="652280" y="6349"/>
                  <a:pt x="702221" y="0"/>
                </a:cubicBezTo>
                <a:cubicBezTo>
                  <a:pt x="766890" y="87145"/>
                  <a:pt x="816529" y="242940"/>
                  <a:pt x="895139" y="385836"/>
                </a:cubicBezTo>
                <a:cubicBezTo>
                  <a:pt x="798938" y="553625"/>
                  <a:pt x="770913" y="655755"/>
                  <a:pt x="702221" y="771672"/>
                </a:cubicBezTo>
                <a:cubicBezTo>
                  <a:pt x="469984" y="765355"/>
                  <a:pt x="384814" y="775213"/>
                  <a:pt x="192917" y="771672"/>
                </a:cubicBezTo>
                <a:cubicBezTo>
                  <a:pt x="132079" y="636808"/>
                  <a:pt x="61170" y="507399"/>
                  <a:pt x="0" y="385836"/>
                </a:cubicBezTo>
                <a:cubicBezTo>
                  <a:pt x="85814" y="207845"/>
                  <a:pt x="135194" y="159248"/>
                  <a:pt x="192917" y="0"/>
                </a:cubicBezTo>
                <a:close/>
              </a:path>
              <a:path w="895139" h="771672" stroke="0" extrusionOk="0">
                <a:moveTo>
                  <a:pt x="192917" y="0"/>
                </a:moveTo>
                <a:cubicBezTo>
                  <a:pt x="226306" y="-5381"/>
                  <a:pt x="287577" y="-2883"/>
                  <a:pt x="345760" y="0"/>
                </a:cubicBezTo>
                <a:cubicBezTo>
                  <a:pt x="301083" y="85630"/>
                  <a:pt x="269980" y="148905"/>
                  <a:pt x="243952" y="243537"/>
                </a:cubicBezTo>
                <a:cubicBezTo>
                  <a:pt x="247313" y="346034"/>
                  <a:pt x="290349" y="436308"/>
                  <a:pt x="295817" y="556227"/>
                </a:cubicBezTo>
                <a:cubicBezTo>
                  <a:pt x="399730" y="566634"/>
                  <a:pt x="483796" y="548600"/>
                  <a:pt x="595476" y="552385"/>
                </a:cubicBezTo>
                <a:cubicBezTo>
                  <a:pt x="626868" y="399686"/>
                  <a:pt x="630608" y="377754"/>
                  <a:pt x="651183" y="243537"/>
                </a:cubicBezTo>
                <a:cubicBezTo>
                  <a:pt x="617685" y="151546"/>
                  <a:pt x="584279" y="87180"/>
                  <a:pt x="549375" y="0"/>
                </a:cubicBezTo>
                <a:cubicBezTo>
                  <a:pt x="624211" y="-5934"/>
                  <a:pt x="651850" y="-2579"/>
                  <a:pt x="702221" y="0"/>
                </a:cubicBezTo>
                <a:cubicBezTo>
                  <a:pt x="745348" y="102117"/>
                  <a:pt x="803924" y="239498"/>
                  <a:pt x="895139" y="385836"/>
                </a:cubicBezTo>
                <a:cubicBezTo>
                  <a:pt x="847012" y="467262"/>
                  <a:pt x="759055" y="631358"/>
                  <a:pt x="702221" y="771672"/>
                </a:cubicBezTo>
                <a:cubicBezTo>
                  <a:pt x="448858" y="779122"/>
                  <a:pt x="434587" y="795629"/>
                  <a:pt x="192917" y="771672"/>
                </a:cubicBezTo>
                <a:cubicBezTo>
                  <a:pt x="151091" y="645707"/>
                  <a:pt x="80236" y="581144"/>
                  <a:pt x="0" y="385836"/>
                </a:cubicBezTo>
                <a:cubicBezTo>
                  <a:pt x="43355" y="271351"/>
                  <a:pt x="107747" y="138827"/>
                  <a:pt x="192917" y="0"/>
                </a:cubicBezTo>
                <a:close/>
              </a:path>
            </a:pathLst>
          </a:custGeom>
          <a:solidFill>
            <a:schemeClr val="bg1">
              <a:lumMod val="95000"/>
            </a:schemeClr>
          </a:solidFill>
          <a:ln>
            <a:solidFill>
              <a:schemeClr val="tx1"/>
            </a:solidFill>
            <a:extLst>
              <a:ext uri="{C807C97D-BFC1-408E-A445-0C87EB9F89A2}">
                <ask:lineSketchStyleProps xmlns:ask="http://schemas.microsoft.com/office/drawing/2018/sketchyshapes" sd="3065077234">
                  <a:custGeom>
                    <a:avLst/>
                    <a:gdLst>
                      <a:gd name="connsiteX0" fmla="*/ 245546 w 1139333"/>
                      <a:gd name="connsiteY0" fmla="*/ 0 h 982184"/>
                      <a:gd name="connsiteX1" fmla="*/ 440084 w 1139333"/>
                      <a:gd name="connsiteY1" fmla="*/ 0 h 982184"/>
                      <a:gd name="connsiteX2" fmla="*/ 310503 w 1139333"/>
                      <a:gd name="connsiteY2" fmla="*/ 309975 h 982184"/>
                      <a:gd name="connsiteX3" fmla="*/ 440084 w 1139333"/>
                      <a:gd name="connsiteY3" fmla="*/ 619949 h 982184"/>
                      <a:gd name="connsiteX4" fmla="*/ 699245 w 1139333"/>
                      <a:gd name="connsiteY4" fmla="*/ 619949 h 982184"/>
                      <a:gd name="connsiteX5" fmla="*/ 828826 w 1139333"/>
                      <a:gd name="connsiteY5" fmla="*/ 309975 h 982184"/>
                      <a:gd name="connsiteX6" fmla="*/ 699245 w 1139333"/>
                      <a:gd name="connsiteY6" fmla="*/ 0 h 982184"/>
                      <a:gd name="connsiteX7" fmla="*/ 893787 w 1139333"/>
                      <a:gd name="connsiteY7" fmla="*/ 0 h 982184"/>
                      <a:gd name="connsiteX8" fmla="*/ 1139333 w 1139333"/>
                      <a:gd name="connsiteY8" fmla="*/ 491092 h 982184"/>
                      <a:gd name="connsiteX9" fmla="*/ 893787 w 1139333"/>
                      <a:gd name="connsiteY9" fmla="*/ 982184 h 982184"/>
                      <a:gd name="connsiteX10" fmla="*/ 245546 w 1139333"/>
                      <a:gd name="connsiteY10" fmla="*/ 982184 h 982184"/>
                      <a:gd name="connsiteX11" fmla="*/ 0 w 1139333"/>
                      <a:gd name="connsiteY11" fmla="*/ 491092 h 982184"/>
                      <a:gd name="connsiteX0" fmla="*/ 245546 w 1139333"/>
                      <a:gd name="connsiteY0" fmla="*/ 0 h 982184"/>
                      <a:gd name="connsiteX1" fmla="*/ 440084 w 1139333"/>
                      <a:gd name="connsiteY1" fmla="*/ 0 h 982184"/>
                      <a:gd name="connsiteX2" fmla="*/ 310503 w 1139333"/>
                      <a:gd name="connsiteY2" fmla="*/ 309975 h 982184"/>
                      <a:gd name="connsiteX3" fmla="*/ 440084 w 1139333"/>
                      <a:gd name="connsiteY3" fmla="*/ 619949 h 982184"/>
                      <a:gd name="connsiteX4" fmla="*/ 757923 w 1139333"/>
                      <a:gd name="connsiteY4" fmla="*/ 703076 h 982184"/>
                      <a:gd name="connsiteX5" fmla="*/ 828826 w 1139333"/>
                      <a:gd name="connsiteY5" fmla="*/ 309975 h 982184"/>
                      <a:gd name="connsiteX6" fmla="*/ 699245 w 1139333"/>
                      <a:gd name="connsiteY6" fmla="*/ 0 h 982184"/>
                      <a:gd name="connsiteX7" fmla="*/ 893787 w 1139333"/>
                      <a:gd name="connsiteY7" fmla="*/ 0 h 982184"/>
                      <a:gd name="connsiteX8" fmla="*/ 1139333 w 1139333"/>
                      <a:gd name="connsiteY8" fmla="*/ 491092 h 982184"/>
                      <a:gd name="connsiteX9" fmla="*/ 893787 w 1139333"/>
                      <a:gd name="connsiteY9" fmla="*/ 982184 h 982184"/>
                      <a:gd name="connsiteX10" fmla="*/ 245546 w 1139333"/>
                      <a:gd name="connsiteY10" fmla="*/ 982184 h 982184"/>
                      <a:gd name="connsiteX11" fmla="*/ 0 w 1139333"/>
                      <a:gd name="connsiteY11" fmla="*/ 491092 h 982184"/>
                      <a:gd name="connsiteX12" fmla="*/ 245546 w 1139333"/>
                      <a:gd name="connsiteY12" fmla="*/ 0 h 982184"/>
                      <a:gd name="connsiteX0" fmla="*/ 245546 w 1139333"/>
                      <a:gd name="connsiteY0" fmla="*/ 0 h 982184"/>
                      <a:gd name="connsiteX1" fmla="*/ 440084 w 1139333"/>
                      <a:gd name="connsiteY1" fmla="*/ 0 h 982184"/>
                      <a:gd name="connsiteX2" fmla="*/ 310503 w 1139333"/>
                      <a:gd name="connsiteY2" fmla="*/ 309975 h 982184"/>
                      <a:gd name="connsiteX3" fmla="*/ 376516 w 1139333"/>
                      <a:gd name="connsiteY3" fmla="*/ 707966 h 982184"/>
                      <a:gd name="connsiteX4" fmla="*/ 757923 w 1139333"/>
                      <a:gd name="connsiteY4" fmla="*/ 703076 h 982184"/>
                      <a:gd name="connsiteX5" fmla="*/ 828826 w 1139333"/>
                      <a:gd name="connsiteY5" fmla="*/ 309975 h 982184"/>
                      <a:gd name="connsiteX6" fmla="*/ 699245 w 1139333"/>
                      <a:gd name="connsiteY6" fmla="*/ 0 h 982184"/>
                      <a:gd name="connsiteX7" fmla="*/ 893787 w 1139333"/>
                      <a:gd name="connsiteY7" fmla="*/ 0 h 982184"/>
                      <a:gd name="connsiteX8" fmla="*/ 1139333 w 1139333"/>
                      <a:gd name="connsiteY8" fmla="*/ 491092 h 982184"/>
                      <a:gd name="connsiteX9" fmla="*/ 893787 w 1139333"/>
                      <a:gd name="connsiteY9" fmla="*/ 982184 h 982184"/>
                      <a:gd name="connsiteX10" fmla="*/ 245546 w 1139333"/>
                      <a:gd name="connsiteY10" fmla="*/ 982184 h 982184"/>
                      <a:gd name="connsiteX11" fmla="*/ 0 w 1139333"/>
                      <a:gd name="connsiteY11" fmla="*/ 491092 h 982184"/>
                      <a:gd name="connsiteX12" fmla="*/ 245546 w 1139333"/>
                      <a:gd name="connsiteY12" fmla="*/ 0 h 9821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139333" h="982184">
                        <a:moveTo>
                          <a:pt x="245546" y="0"/>
                        </a:moveTo>
                        <a:lnTo>
                          <a:pt x="440084" y="0"/>
                        </a:lnTo>
                        <a:lnTo>
                          <a:pt x="310503" y="309975"/>
                        </a:lnTo>
                        <a:lnTo>
                          <a:pt x="376516" y="707966"/>
                        </a:lnTo>
                        <a:lnTo>
                          <a:pt x="757923" y="703076"/>
                        </a:lnTo>
                        <a:lnTo>
                          <a:pt x="828826" y="309975"/>
                        </a:lnTo>
                        <a:lnTo>
                          <a:pt x="699245" y="0"/>
                        </a:lnTo>
                        <a:lnTo>
                          <a:pt x="893787" y="0"/>
                        </a:lnTo>
                        <a:lnTo>
                          <a:pt x="1139333" y="491092"/>
                        </a:lnTo>
                        <a:lnTo>
                          <a:pt x="893787" y="982184"/>
                        </a:lnTo>
                        <a:lnTo>
                          <a:pt x="245546" y="982184"/>
                        </a:lnTo>
                        <a:lnTo>
                          <a:pt x="0" y="491092"/>
                        </a:lnTo>
                        <a:lnTo>
                          <a:pt x="245546" y="0"/>
                        </a:lnTo>
                        <a:close/>
                      </a:path>
                    </a:pathLst>
                  </a:cu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a:p>
        </p:txBody>
      </p:sp>
      <p:sp>
        <p:nvSpPr>
          <p:cNvPr id="23" name="Double Wave 22">
            <a:extLst>
              <a:ext uri="{FF2B5EF4-FFF2-40B4-BE49-F238E27FC236}">
                <a16:creationId xmlns:a16="http://schemas.microsoft.com/office/drawing/2014/main" id="{14F19063-01E5-46D9-8529-F08770CF6B69}"/>
              </a:ext>
              <a:ext uri="{C183D7F6-B498-43B3-948B-1728B52AA6E4}">
                <adec:decorative xmlns:adec="http://schemas.microsoft.com/office/drawing/2017/decorative" val="1"/>
              </a:ext>
            </a:extLst>
          </p:cNvPr>
          <p:cNvSpPr/>
          <p:nvPr/>
        </p:nvSpPr>
        <p:spPr>
          <a:xfrm rot="5400000">
            <a:off x="1429868" y="6995753"/>
            <a:ext cx="771673" cy="403532"/>
          </a:xfrm>
          <a:custGeom>
            <a:avLst/>
            <a:gdLst>
              <a:gd name="connsiteX0" fmla="*/ 0 w 771673"/>
              <a:gd name="connsiteY0" fmla="*/ 16145 h 403532"/>
              <a:gd name="connsiteX1" fmla="*/ 385837 w 771673"/>
              <a:gd name="connsiteY1" fmla="*/ 16145 h 403532"/>
              <a:gd name="connsiteX2" fmla="*/ 771673 w 771673"/>
              <a:gd name="connsiteY2" fmla="*/ 16145 h 403532"/>
              <a:gd name="connsiteX3" fmla="*/ 771673 w 771673"/>
              <a:gd name="connsiteY3" fmla="*/ 387387 h 403532"/>
              <a:gd name="connsiteX4" fmla="*/ 385837 w 771673"/>
              <a:gd name="connsiteY4" fmla="*/ 387387 h 403532"/>
              <a:gd name="connsiteX5" fmla="*/ 0 w 771673"/>
              <a:gd name="connsiteY5" fmla="*/ 387387 h 403532"/>
              <a:gd name="connsiteX6" fmla="*/ 0 w 771673"/>
              <a:gd name="connsiteY6" fmla="*/ 16145 h 4035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71673" h="403532" fill="none" extrusionOk="0">
                <a:moveTo>
                  <a:pt x="0" y="16145"/>
                </a:moveTo>
                <a:cubicBezTo>
                  <a:pt x="126343" y="-17036"/>
                  <a:pt x="280738" y="46899"/>
                  <a:pt x="385837" y="16145"/>
                </a:cubicBezTo>
                <a:cubicBezTo>
                  <a:pt x="488305" y="-33682"/>
                  <a:pt x="636576" y="97547"/>
                  <a:pt x="771673" y="16145"/>
                </a:cubicBezTo>
                <a:cubicBezTo>
                  <a:pt x="790167" y="99471"/>
                  <a:pt x="759054" y="271998"/>
                  <a:pt x="771673" y="387387"/>
                </a:cubicBezTo>
                <a:cubicBezTo>
                  <a:pt x="639729" y="438262"/>
                  <a:pt x="537412" y="335201"/>
                  <a:pt x="385837" y="387387"/>
                </a:cubicBezTo>
                <a:cubicBezTo>
                  <a:pt x="262618" y="427021"/>
                  <a:pt x="94728" y="338265"/>
                  <a:pt x="0" y="387387"/>
                </a:cubicBezTo>
                <a:cubicBezTo>
                  <a:pt x="18316" y="265336"/>
                  <a:pt x="-16466" y="119522"/>
                  <a:pt x="0" y="16145"/>
                </a:cubicBezTo>
                <a:close/>
              </a:path>
              <a:path w="771673" h="403532" stroke="0" extrusionOk="0">
                <a:moveTo>
                  <a:pt x="0" y="16145"/>
                </a:moveTo>
                <a:cubicBezTo>
                  <a:pt x="118191" y="-38718"/>
                  <a:pt x="248282" y="59647"/>
                  <a:pt x="385837" y="16145"/>
                </a:cubicBezTo>
                <a:cubicBezTo>
                  <a:pt x="505583" y="-38591"/>
                  <a:pt x="659000" y="89958"/>
                  <a:pt x="771673" y="16145"/>
                </a:cubicBezTo>
                <a:cubicBezTo>
                  <a:pt x="758076" y="98618"/>
                  <a:pt x="759149" y="307258"/>
                  <a:pt x="771673" y="387387"/>
                </a:cubicBezTo>
                <a:cubicBezTo>
                  <a:pt x="652892" y="457558"/>
                  <a:pt x="539063" y="341691"/>
                  <a:pt x="385837" y="387387"/>
                </a:cubicBezTo>
                <a:cubicBezTo>
                  <a:pt x="251080" y="450684"/>
                  <a:pt x="159353" y="333516"/>
                  <a:pt x="0" y="387387"/>
                </a:cubicBezTo>
                <a:cubicBezTo>
                  <a:pt x="13878" y="312612"/>
                  <a:pt x="-13265" y="164734"/>
                  <a:pt x="0" y="16145"/>
                </a:cubicBezTo>
                <a:close/>
              </a:path>
            </a:pathLst>
          </a:custGeom>
          <a:pattFill prst="ltHorz">
            <a:fgClr>
              <a:schemeClr val="tx1"/>
            </a:fgClr>
            <a:bgClr>
              <a:schemeClr val="bg1">
                <a:lumMod val="75000"/>
              </a:schemeClr>
            </a:bgClr>
          </a:pattFill>
          <a:ln>
            <a:solidFill>
              <a:schemeClr val="tx1"/>
            </a:solidFill>
            <a:extLst>
              <a:ext uri="{C807C97D-BFC1-408E-A445-0C87EB9F89A2}">
                <ask:lineSketchStyleProps xmlns:ask="http://schemas.microsoft.com/office/drawing/2018/sketchyshapes" sd="3134456422">
                  <a:prstGeom prst="doubleWave">
                    <a:avLst>
                      <a:gd name="adj1" fmla="val 4001"/>
                      <a:gd name="adj2" fmla="val 0"/>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4" name="Freeform: Shape 23">
            <a:extLst>
              <a:ext uri="{FF2B5EF4-FFF2-40B4-BE49-F238E27FC236}">
                <a16:creationId xmlns:a16="http://schemas.microsoft.com/office/drawing/2014/main" id="{DAACF5FF-1366-43AF-9D08-87A5A7511700}"/>
              </a:ext>
            </a:extLst>
          </p:cNvPr>
          <p:cNvSpPr/>
          <p:nvPr/>
        </p:nvSpPr>
        <p:spPr>
          <a:xfrm>
            <a:off x="1368136" y="6040010"/>
            <a:ext cx="895139" cy="771672"/>
          </a:xfrm>
          <a:custGeom>
            <a:avLst/>
            <a:gdLst>
              <a:gd name="connsiteX0" fmla="*/ 192917 w 895139"/>
              <a:gd name="connsiteY0" fmla="*/ 0 h 771672"/>
              <a:gd name="connsiteX1" fmla="*/ 345760 w 895139"/>
              <a:gd name="connsiteY1" fmla="*/ 0 h 771672"/>
              <a:gd name="connsiteX2" fmla="*/ 243952 w 895139"/>
              <a:gd name="connsiteY2" fmla="*/ 243537 h 771672"/>
              <a:gd name="connsiteX3" fmla="*/ 295817 w 895139"/>
              <a:gd name="connsiteY3" fmla="*/ 556227 h 771672"/>
              <a:gd name="connsiteX4" fmla="*/ 595476 w 895139"/>
              <a:gd name="connsiteY4" fmla="*/ 552385 h 771672"/>
              <a:gd name="connsiteX5" fmla="*/ 651183 w 895139"/>
              <a:gd name="connsiteY5" fmla="*/ 243537 h 771672"/>
              <a:gd name="connsiteX6" fmla="*/ 549375 w 895139"/>
              <a:gd name="connsiteY6" fmla="*/ 0 h 771672"/>
              <a:gd name="connsiteX7" fmla="*/ 702221 w 895139"/>
              <a:gd name="connsiteY7" fmla="*/ 0 h 771672"/>
              <a:gd name="connsiteX8" fmla="*/ 895139 w 895139"/>
              <a:gd name="connsiteY8" fmla="*/ 385836 h 771672"/>
              <a:gd name="connsiteX9" fmla="*/ 702221 w 895139"/>
              <a:gd name="connsiteY9" fmla="*/ 771672 h 771672"/>
              <a:gd name="connsiteX10" fmla="*/ 192917 w 895139"/>
              <a:gd name="connsiteY10" fmla="*/ 771672 h 771672"/>
              <a:gd name="connsiteX11" fmla="*/ 0 w 895139"/>
              <a:gd name="connsiteY11" fmla="*/ 385836 h 771672"/>
              <a:gd name="connsiteX12" fmla="*/ 192917 w 895139"/>
              <a:gd name="connsiteY12" fmla="*/ 0 h 7716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895139" h="771672" fill="none" extrusionOk="0">
                <a:moveTo>
                  <a:pt x="192917" y="0"/>
                </a:moveTo>
                <a:cubicBezTo>
                  <a:pt x="254187" y="-5021"/>
                  <a:pt x="278045" y="5314"/>
                  <a:pt x="345760" y="0"/>
                </a:cubicBezTo>
                <a:cubicBezTo>
                  <a:pt x="316607" y="79360"/>
                  <a:pt x="269162" y="151386"/>
                  <a:pt x="243952" y="243537"/>
                </a:cubicBezTo>
                <a:cubicBezTo>
                  <a:pt x="259354" y="320872"/>
                  <a:pt x="271981" y="467229"/>
                  <a:pt x="295817" y="556227"/>
                </a:cubicBezTo>
                <a:cubicBezTo>
                  <a:pt x="359861" y="555223"/>
                  <a:pt x="472638" y="558034"/>
                  <a:pt x="595476" y="552385"/>
                </a:cubicBezTo>
                <a:cubicBezTo>
                  <a:pt x="609646" y="433206"/>
                  <a:pt x="641497" y="329855"/>
                  <a:pt x="651183" y="243537"/>
                </a:cubicBezTo>
                <a:cubicBezTo>
                  <a:pt x="612034" y="137007"/>
                  <a:pt x="606015" y="116799"/>
                  <a:pt x="549375" y="0"/>
                </a:cubicBezTo>
                <a:cubicBezTo>
                  <a:pt x="625321" y="3092"/>
                  <a:pt x="655970" y="4267"/>
                  <a:pt x="702221" y="0"/>
                </a:cubicBezTo>
                <a:cubicBezTo>
                  <a:pt x="779089" y="124695"/>
                  <a:pt x="847631" y="306337"/>
                  <a:pt x="895139" y="385836"/>
                </a:cubicBezTo>
                <a:cubicBezTo>
                  <a:pt x="844893" y="510627"/>
                  <a:pt x="776538" y="667581"/>
                  <a:pt x="702221" y="771672"/>
                </a:cubicBezTo>
                <a:cubicBezTo>
                  <a:pt x="478414" y="769679"/>
                  <a:pt x="308392" y="765178"/>
                  <a:pt x="192917" y="771672"/>
                </a:cubicBezTo>
                <a:cubicBezTo>
                  <a:pt x="134617" y="629797"/>
                  <a:pt x="64495" y="504714"/>
                  <a:pt x="0" y="385836"/>
                </a:cubicBezTo>
                <a:cubicBezTo>
                  <a:pt x="81958" y="192844"/>
                  <a:pt x="108346" y="191477"/>
                  <a:pt x="192917" y="0"/>
                </a:cubicBezTo>
                <a:close/>
              </a:path>
              <a:path w="895139" h="771672" stroke="0" extrusionOk="0">
                <a:moveTo>
                  <a:pt x="192917" y="0"/>
                </a:moveTo>
                <a:cubicBezTo>
                  <a:pt x="233205" y="3715"/>
                  <a:pt x="277671" y="3227"/>
                  <a:pt x="345760" y="0"/>
                </a:cubicBezTo>
                <a:cubicBezTo>
                  <a:pt x="319987" y="61153"/>
                  <a:pt x="288535" y="139660"/>
                  <a:pt x="243952" y="243537"/>
                </a:cubicBezTo>
                <a:cubicBezTo>
                  <a:pt x="266497" y="347954"/>
                  <a:pt x="270867" y="426879"/>
                  <a:pt x="295817" y="556227"/>
                </a:cubicBezTo>
                <a:cubicBezTo>
                  <a:pt x="434543" y="566464"/>
                  <a:pt x="463908" y="560472"/>
                  <a:pt x="595476" y="552385"/>
                </a:cubicBezTo>
                <a:cubicBezTo>
                  <a:pt x="620310" y="419718"/>
                  <a:pt x="625051" y="329681"/>
                  <a:pt x="651183" y="243537"/>
                </a:cubicBezTo>
                <a:cubicBezTo>
                  <a:pt x="602118" y="126746"/>
                  <a:pt x="576398" y="49549"/>
                  <a:pt x="549375" y="0"/>
                </a:cubicBezTo>
                <a:cubicBezTo>
                  <a:pt x="599856" y="-339"/>
                  <a:pt x="641135" y="3164"/>
                  <a:pt x="702221" y="0"/>
                </a:cubicBezTo>
                <a:cubicBezTo>
                  <a:pt x="791218" y="140927"/>
                  <a:pt x="817330" y="186211"/>
                  <a:pt x="895139" y="385836"/>
                </a:cubicBezTo>
                <a:cubicBezTo>
                  <a:pt x="791776" y="559652"/>
                  <a:pt x="790793" y="602745"/>
                  <a:pt x="702221" y="771672"/>
                </a:cubicBezTo>
                <a:cubicBezTo>
                  <a:pt x="513908" y="752119"/>
                  <a:pt x="444186" y="795949"/>
                  <a:pt x="192917" y="771672"/>
                </a:cubicBezTo>
                <a:cubicBezTo>
                  <a:pt x="147992" y="646201"/>
                  <a:pt x="49246" y="530544"/>
                  <a:pt x="0" y="385836"/>
                </a:cubicBezTo>
                <a:cubicBezTo>
                  <a:pt x="76442" y="269613"/>
                  <a:pt x="105180" y="137561"/>
                  <a:pt x="192917" y="0"/>
                </a:cubicBezTo>
                <a:close/>
              </a:path>
            </a:pathLst>
          </a:custGeom>
          <a:solidFill>
            <a:schemeClr val="bg1">
              <a:lumMod val="95000"/>
            </a:schemeClr>
          </a:solidFill>
          <a:ln>
            <a:solidFill>
              <a:schemeClr val="tx1"/>
            </a:solidFill>
            <a:extLst>
              <a:ext uri="{C807C97D-BFC1-408E-A445-0C87EB9F89A2}">
                <ask:lineSketchStyleProps xmlns:ask="http://schemas.microsoft.com/office/drawing/2018/sketchyshapes" sd="1093176007">
                  <a:custGeom>
                    <a:avLst/>
                    <a:gdLst>
                      <a:gd name="connsiteX0" fmla="*/ 245546 w 1139333"/>
                      <a:gd name="connsiteY0" fmla="*/ 0 h 982184"/>
                      <a:gd name="connsiteX1" fmla="*/ 440084 w 1139333"/>
                      <a:gd name="connsiteY1" fmla="*/ 0 h 982184"/>
                      <a:gd name="connsiteX2" fmla="*/ 310503 w 1139333"/>
                      <a:gd name="connsiteY2" fmla="*/ 309975 h 982184"/>
                      <a:gd name="connsiteX3" fmla="*/ 440084 w 1139333"/>
                      <a:gd name="connsiteY3" fmla="*/ 619949 h 982184"/>
                      <a:gd name="connsiteX4" fmla="*/ 699245 w 1139333"/>
                      <a:gd name="connsiteY4" fmla="*/ 619949 h 982184"/>
                      <a:gd name="connsiteX5" fmla="*/ 828826 w 1139333"/>
                      <a:gd name="connsiteY5" fmla="*/ 309975 h 982184"/>
                      <a:gd name="connsiteX6" fmla="*/ 699245 w 1139333"/>
                      <a:gd name="connsiteY6" fmla="*/ 0 h 982184"/>
                      <a:gd name="connsiteX7" fmla="*/ 893787 w 1139333"/>
                      <a:gd name="connsiteY7" fmla="*/ 0 h 982184"/>
                      <a:gd name="connsiteX8" fmla="*/ 1139333 w 1139333"/>
                      <a:gd name="connsiteY8" fmla="*/ 491092 h 982184"/>
                      <a:gd name="connsiteX9" fmla="*/ 893787 w 1139333"/>
                      <a:gd name="connsiteY9" fmla="*/ 982184 h 982184"/>
                      <a:gd name="connsiteX10" fmla="*/ 245546 w 1139333"/>
                      <a:gd name="connsiteY10" fmla="*/ 982184 h 982184"/>
                      <a:gd name="connsiteX11" fmla="*/ 0 w 1139333"/>
                      <a:gd name="connsiteY11" fmla="*/ 491092 h 982184"/>
                      <a:gd name="connsiteX0" fmla="*/ 245546 w 1139333"/>
                      <a:gd name="connsiteY0" fmla="*/ 0 h 982184"/>
                      <a:gd name="connsiteX1" fmla="*/ 440084 w 1139333"/>
                      <a:gd name="connsiteY1" fmla="*/ 0 h 982184"/>
                      <a:gd name="connsiteX2" fmla="*/ 310503 w 1139333"/>
                      <a:gd name="connsiteY2" fmla="*/ 309975 h 982184"/>
                      <a:gd name="connsiteX3" fmla="*/ 440084 w 1139333"/>
                      <a:gd name="connsiteY3" fmla="*/ 619949 h 982184"/>
                      <a:gd name="connsiteX4" fmla="*/ 757923 w 1139333"/>
                      <a:gd name="connsiteY4" fmla="*/ 703076 h 982184"/>
                      <a:gd name="connsiteX5" fmla="*/ 828826 w 1139333"/>
                      <a:gd name="connsiteY5" fmla="*/ 309975 h 982184"/>
                      <a:gd name="connsiteX6" fmla="*/ 699245 w 1139333"/>
                      <a:gd name="connsiteY6" fmla="*/ 0 h 982184"/>
                      <a:gd name="connsiteX7" fmla="*/ 893787 w 1139333"/>
                      <a:gd name="connsiteY7" fmla="*/ 0 h 982184"/>
                      <a:gd name="connsiteX8" fmla="*/ 1139333 w 1139333"/>
                      <a:gd name="connsiteY8" fmla="*/ 491092 h 982184"/>
                      <a:gd name="connsiteX9" fmla="*/ 893787 w 1139333"/>
                      <a:gd name="connsiteY9" fmla="*/ 982184 h 982184"/>
                      <a:gd name="connsiteX10" fmla="*/ 245546 w 1139333"/>
                      <a:gd name="connsiteY10" fmla="*/ 982184 h 982184"/>
                      <a:gd name="connsiteX11" fmla="*/ 0 w 1139333"/>
                      <a:gd name="connsiteY11" fmla="*/ 491092 h 982184"/>
                      <a:gd name="connsiteX12" fmla="*/ 245546 w 1139333"/>
                      <a:gd name="connsiteY12" fmla="*/ 0 h 982184"/>
                      <a:gd name="connsiteX0" fmla="*/ 245546 w 1139333"/>
                      <a:gd name="connsiteY0" fmla="*/ 0 h 982184"/>
                      <a:gd name="connsiteX1" fmla="*/ 440084 w 1139333"/>
                      <a:gd name="connsiteY1" fmla="*/ 0 h 982184"/>
                      <a:gd name="connsiteX2" fmla="*/ 310503 w 1139333"/>
                      <a:gd name="connsiteY2" fmla="*/ 309975 h 982184"/>
                      <a:gd name="connsiteX3" fmla="*/ 376516 w 1139333"/>
                      <a:gd name="connsiteY3" fmla="*/ 707966 h 982184"/>
                      <a:gd name="connsiteX4" fmla="*/ 757923 w 1139333"/>
                      <a:gd name="connsiteY4" fmla="*/ 703076 h 982184"/>
                      <a:gd name="connsiteX5" fmla="*/ 828826 w 1139333"/>
                      <a:gd name="connsiteY5" fmla="*/ 309975 h 982184"/>
                      <a:gd name="connsiteX6" fmla="*/ 699245 w 1139333"/>
                      <a:gd name="connsiteY6" fmla="*/ 0 h 982184"/>
                      <a:gd name="connsiteX7" fmla="*/ 893787 w 1139333"/>
                      <a:gd name="connsiteY7" fmla="*/ 0 h 982184"/>
                      <a:gd name="connsiteX8" fmla="*/ 1139333 w 1139333"/>
                      <a:gd name="connsiteY8" fmla="*/ 491092 h 982184"/>
                      <a:gd name="connsiteX9" fmla="*/ 893787 w 1139333"/>
                      <a:gd name="connsiteY9" fmla="*/ 982184 h 982184"/>
                      <a:gd name="connsiteX10" fmla="*/ 245546 w 1139333"/>
                      <a:gd name="connsiteY10" fmla="*/ 982184 h 982184"/>
                      <a:gd name="connsiteX11" fmla="*/ 0 w 1139333"/>
                      <a:gd name="connsiteY11" fmla="*/ 491092 h 982184"/>
                      <a:gd name="connsiteX12" fmla="*/ 245546 w 1139333"/>
                      <a:gd name="connsiteY12" fmla="*/ 0 h 9821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139333" h="982184">
                        <a:moveTo>
                          <a:pt x="245546" y="0"/>
                        </a:moveTo>
                        <a:lnTo>
                          <a:pt x="440084" y="0"/>
                        </a:lnTo>
                        <a:lnTo>
                          <a:pt x="310503" y="309975"/>
                        </a:lnTo>
                        <a:lnTo>
                          <a:pt x="376516" y="707966"/>
                        </a:lnTo>
                        <a:lnTo>
                          <a:pt x="757923" y="703076"/>
                        </a:lnTo>
                        <a:lnTo>
                          <a:pt x="828826" y="309975"/>
                        </a:lnTo>
                        <a:lnTo>
                          <a:pt x="699245" y="0"/>
                        </a:lnTo>
                        <a:lnTo>
                          <a:pt x="893787" y="0"/>
                        </a:lnTo>
                        <a:lnTo>
                          <a:pt x="1139333" y="491092"/>
                        </a:lnTo>
                        <a:lnTo>
                          <a:pt x="893787" y="982184"/>
                        </a:lnTo>
                        <a:lnTo>
                          <a:pt x="245546" y="982184"/>
                        </a:lnTo>
                        <a:lnTo>
                          <a:pt x="0" y="491092"/>
                        </a:lnTo>
                        <a:lnTo>
                          <a:pt x="245546" y="0"/>
                        </a:lnTo>
                        <a:close/>
                      </a:path>
                    </a:pathLst>
                  </a:cu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a:p>
        </p:txBody>
      </p:sp>
      <p:grpSp>
        <p:nvGrpSpPr>
          <p:cNvPr id="83" name="Group 82">
            <a:extLst>
              <a:ext uri="{FF2B5EF4-FFF2-40B4-BE49-F238E27FC236}">
                <a16:creationId xmlns:a16="http://schemas.microsoft.com/office/drawing/2014/main" id="{FFAF756C-B2F8-4705-8647-DECD3C2FAF2A}"/>
              </a:ext>
            </a:extLst>
          </p:cNvPr>
          <p:cNvGrpSpPr/>
          <p:nvPr/>
        </p:nvGrpSpPr>
        <p:grpSpPr>
          <a:xfrm>
            <a:off x="3848098" y="7109313"/>
            <a:ext cx="2847459" cy="1677733"/>
            <a:chOff x="3769036" y="7319621"/>
            <a:chExt cx="2847459" cy="1677733"/>
          </a:xfrm>
        </p:grpSpPr>
        <p:sp>
          <p:nvSpPr>
            <p:cNvPr id="25" name="Rectangle: Rounded Corners 24">
              <a:extLst>
                <a:ext uri="{FF2B5EF4-FFF2-40B4-BE49-F238E27FC236}">
                  <a16:creationId xmlns:a16="http://schemas.microsoft.com/office/drawing/2014/main" id="{63DE026B-50C1-4886-8A84-01A39EDCB404}"/>
                </a:ext>
              </a:extLst>
            </p:cNvPr>
            <p:cNvSpPr/>
            <p:nvPr/>
          </p:nvSpPr>
          <p:spPr>
            <a:xfrm>
              <a:off x="3769036" y="7319621"/>
              <a:ext cx="2808085" cy="705454"/>
            </a:xfrm>
            <a:custGeom>
              <a:avLst/>
              <a:gdLst>
                <a:gd name="connsiteX0" fmla="*/ 0 w 2808085"/>
                <a:gd name="connsiteY0" fmla="*/ 352727 h 705454"/>
                <a:gd name="connsiteX1" fmla="*/ 352727 w 2808085"/>
                <a:gd name="connsiteY1" fmla="*/ 0 h 705454"/>
                <a:gd name="connsiteX2" fmla="*/ 857358 w 2808085"/>
                <a:gd name="connsiteY2" fmla="*/ 0 h 705454"/>
                <a:gd name="connsiteX3" fmla="*/ 1404043 w 2808085"/>
                <a:gd name="connsiteY3" fmla="*/ 0 h 705454"/>
                <a:gd name="connsiteX4" fmla="*/ 1929700 w 2808085"/>
                <a:gd name="connsiteY4" fmla="*/ 0 h 705454"/>
                <a:gd name="connsiteX5" fmla="*/ 2455358 w 2808085"/>
                <a:gd name="connsiteY5" fmla="*/ 0 h 705454"/>
                <a:gd name="connsiteX6" fmla="*/ 2808085 w 2808085"/>
                <a:gd name="connsiteY6" fmla="*/ 352727 h 705454"/>
                <a:gd name="connsiteX7" fmla="*/ 2808085 w 2808085"/>
                <a:gd name="connsiteY7" fmla="*/ 352727 h 705454"/>
                <a:gd name="connsiteX8" fmla="*/ 2455358 w 2808085"/>
                <a:gd name="connsiteY8" fmla="*/ 705454 h 705454"/>
                <a:gd name="connsiteX9" fmla="*/ 1971753 w 2808085"/>
                <a:gd name="connsiteY9" fmla="*/ 705454 h 705454"/>
                <a:gd name="connsiteX10" fmla="*/ 1467121 w 2808085"/>
                <a:gd name="connsiteY10" fmla="*/ 705454 h 705454"/>
                <a:gd name="connsiteX11" fmla="*/ 920437 w 2808085"/>
                <a:gd name="connsiteY11" fmla="*/ 705454 h 705454"/>
                <a:gd name="connsiteX12" fmla="*/ 352727 w 2808085"/>
                <a:gd name="connsiteY12" fmla="*/ 705454 h 705454"/>
                <a:gd name="connsiteX13" fmla="*/ 0 w 2808085"/>
                <a:gd name="connsiteY13" fmla="*/ 352727 h 7054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808085" h="705454" fill="none" extrusionOk="0">
                  <a:moveTo>
                    <a:pt x="0" y="352727"/>
                  </a:moveTo>
                  <a:cubicBezTo>
                    <a:pt x="-711" y="150589"/>
                    <a:pt x="143503" y="-4967"/>
                    <a:pt x="352727" y="0"/>
                  </a:cubicBezTo>
                  <a:cubicBezTo>
                    <a:pt x="506000" y="12603"/>
                    <a:pt x="668982" y="4204"/>
                    <a:pt x="857358" y="0"/>
                  </a:cubicBezTo>
                  <a:cubicBezTo>
                    <a:pt x="1045734" y="-4204"/>
                    <a:pt x="1291434" y="12921"/>
                    <a:pt x="1404043" y="0"/>
                  </a:cubicBezTo>
                  <a:cubicBezTo>
                    <a:pt x="1516653" y="-12921"/>
                    <a:pt x="1785151" y="21764"/>
                    <a:pt x="1929700" y="0"/>
                  </a:cubicBezTo>
                  <a:cubicBezTo>
                    <a:pt x="2074249" y="-21764"/>
                    <a:pt x="2213186" y="-20204"/>
                    <a:pt x="2455358" y="0"/>
                  </a:cubicBezTo>
                  <a:cubicBezTo>
                    <a:pt x="2664535" y="39263"/>
                    <a:pt x="2820108" y="111913"/>
                    <a:pt x="2808085" y="352727"/>
                  </a:cubicBezTo>
                  <a:lnTo>
                    <a:pt x="2808085" y="352727"/>
                  </a:lnTo>
                  <a:cubicBezTo>
                    <a:pt x="2815212" y="528202"/>
                    <a:pt x="2636813" y="671294"/>
                    <a:pt x="2455358" y="705454"/>
                  </a:cubicBezTo>
                  <a:cubicBezTo>
                    <a:pt x="2340266" y="707768"/>
                    <a:pt x="2121028" y="686401"/>
                    <a:pt x="1971753" y="705454"/>
                  </a:cubicBezTo>
                  <a:cubicBezTo>
                    <a:pt x="1822478" y="724507"/>
                    <a:pt x="1635693" y="702636"/>
                    <a:pt x="1467121" y="705454"/>
                  </a:cubicBezTo>
                  <a:cubicBezTo>
                    <a:pt x="1298549" y="708272"/>
                    <a:pt x="1177289" y="728076"/>
                    <a:pt x="920437" y="705454"/>
                  </a:cubicBezTo>
                  <a:cubicBezTo>
                    <a:pt x="663585" y="682832"/>
                    <a:pt x="565619" y="722268"/>
                    <a:pt x="352727" y="705454"/>
                  </a:cubicBezTo>
                  <a:cubicBezTo>
                    <a:pt x="147675" y="699288"/>
                    <a:pt x="18210" y="530032"/>
                    <a:pt x="0" y="352727"/>
                  </a:cubicBezTo>
                  <a:close/>
                </a:path>
                <a:path w="2808085" h="705454" stroke="0" extrusionOk="0">
                  <a:moveTo>
                    <a:pt x="0" y="352727"/>
                  </a:moveTo>
                  <a:cubicBezTo>
                    <a:pt x="-8012" y="155327"/>
                    <a:pt x="184272" y="29493"/>
                    <a:pt x="352727" y="0"/>
                  </a:cubicBezTo>
                  <a:cubicBezTo>
                    <a:pt x="509314" y="-5251"/>
                    <a:pt x="645524" y="12131"/>
                    <a:pt x="857358" y="0"/>
                  </a:cubicBezTo>
                  <a:cubicBezTo>
                    <a:pt x="1069192" y="-12131"/>
                    <a:pt x="1222928" y="-17156"/>
                    <a:pt x="1361990" y="0"/>
                  </a:cubicBezTo>
                  <a:cubicBezTo>
                    <a:pt x="1501052" y="17156"/>
                    <a:pt x="1747411" y="22216"/>
                    <a:pt x="1845595" y="0"/>
                  </a:cubicBezTo>
                  <a:cubicBezTo>
                    <a:pt x="1943779" y="-22216"/>
                    <a:pt x="2296799" y="-16868"/>
                    <a:pt x="2455358" y="0"/>
                  </a:cubicBezTo>
                  <a:cubicBezTo>
                    <a:pt x="2681341" y="19363"/>
                    <a:pt x="2809890" y="151073"/>
                    <a:pt x="2808085" y="352727"/>
                  </a:cubicBezTo>
                  <a:lnTo>
                    <a:pt x="2808085" y="352727"/>
                  </a:lnTo>
                  <a:cubicBezTo>
                    <a:pt x="2791651" y="534667"/>
                    <a:pt x="2650149" y="700529"/>
                    <a:pt x="2455358" y="705454"/>
                  </a:cubicBezTo>
                  <a:cubicBezTo>
                    <a:pt x="2207571" y="727228"/>
                    <a:pt x="2063123" y="703574"/>
                    <a:pt x="1887648" y="705454"/>
                  </a:cubicBezTo>
                  <a:cubicBezTo>
                    <a:pt x="1712173" y="707335"/>
                    <a:pt x="1578689" y="724092"/>
                    <a:pt x="1383016" y="705454"/>
                  </a:cubicBezTo>
                  <a:cubicBezTo>
                    <a:pt x="1187343" y="686816"/>
                    <a:pt x="973385" y="717412"/>
                    <a:pt x="836332" y="705454"/>
                  </a:cubicBezTo>
                  <a:cubicBezTo>
                    <a:pt x="699279" y="693496"/>
                    <a:pt x="479143" y="721296"/>
                    <a:pt x="352727" y="705454"/>
                  </a:cubicBezTo>
                  <a:cubicBezTo>
                    <a:pt x="172506" y="713308"/>
                    <a:pt x="-3110" y="555024"/>
                    <a:pt x="0" y="352727"/>
                  </a:cubicBezTo>
                  <a:close/>
                </a:path>
              </a:pathLst>
            </a:custGeom>
            <a:solidFill>
              <a:schemeClr val="bg1">
                <a:lumMod val="95000"/>
              </a:schemeClr>
            </a:solidFill>
            <a:ln w="76200">
              <a:solidFill>
                <a:schemeClr val="tx1"/>
              </a:solidFill>
              <a:prstDash val="sysDash"/>
              <a:extLst>
                <a:ext uri="{C807C97D-BFC1-408E-A445-0C87EB9F89A2}">
                  <ask:lineSketchStyleProps xmlns:ask="http://schemas.microsoft.com/office/drawing/2018/sketchyshapes" sd="1118490621">
                    <a:prstGeom prst="roundRect">
                      <a:avLst>
                        <a:gd name="adj" fmla="val 50000"/>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6" name="Oval 25">
              <a:extLst>
                <a:ext uri="{FF2B5EF4-FFF2-40B4-BE49-F238E27FC236}">
                  <a16:creationId xmlns:a16="http://schemas.microsoft.com/office/drawing/2014/main" id="{9ED73F28-71E1-4C2B-BCCC-90CD916DE1D9}"/>
                </a:ext>
              </a:extLst>
            </p:cNvPr>
            <p:cNvSpPr/>
            <p:nvPr/>
          </p:nvSpPr>
          <p:spPr>
            <a:xfrm>
              <a:off x="4019448" y="7491424"/>
              <a:ext cx="361848" cy="361848"/>
            </a:xfrm>
            <a:custGeom>
              <a:avLst/>
              <a:gdLst>
                <a:gd name="connsiteX0" fmla="*/ 0 w 361848"/>
                <a:gd name="connsiteY0" fmla="*/ 180924 h 361848"/>
                <a:gd name="connsiteX1" fmla="*/ 180924 w 361848"/>
                <a:gd name="connsiteY1" fmla="*/ 0 h 361848"/>
                <a:gd name="connsiteX2" fmla="*/ 361848 w 361848"/>
                <a:gd name="connsiteY2" fmla="*/ 180924 h 361848"/>
                <a:gd name="connsiteX3" fmla="*/ 180924 w 361848"/>
                <a:gd name="connsiteY3" fmla="*/ 361848 h 361848"/>
                <a:gd name="connsiteX4" fmla="*/ 0 w 361848"/>
                <a:gd name="connsiteY4" fmla="*/ 180924 h 36184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61848" h="361848" fill="none" extrusionOk="0">
                  <a:moveTo>
                    <a:pt x="0" y="180924"/>
                  </a:moveTo>
                  <a:cubicBezTo>
                    <a:pt x="22367" y="75337"/>
                    <a:pt x="78698" y="-2681"/>
                    <a:pt x="180924" y="0"/>
                  </a:cubicBezTo>
                  <a:cubicBezTo>
                    <a:pt x="281707" y="5619"/>
                    <a:pt x="369618" y="75698"/>
                    <a:pt x="361848" y="180924"/>
                  </a:cubicBezTo>
                  <a:cubicBezTo>
                    <a:pt x="361369" y="286020"/>
                    <a:pt x="267259" y="374030"/>
                    <a:pt x="180924" y="361848"/>
                  </a:cubicBezTo>
                  <a:cubicBezTo>
                    <a:pt x="87745" y="373778"/>
                    <a:pt x="1868" y="277433"/>
                    <a:pt x="0" y="180924"/>
                  </a:cubicBezTo>
                  <a:close/>
                </a:path>
                <a:path w="361848" h="361848" stroke="0" extrusionOk="0">
                  <a:moveTo>
                    <a:pt x="0" y="180924"/>
                  </a:moveTo>
                  <a:cubicBezTo>
                    <a:pt x="-22002" y="88858"/>
                    <a:pt x="81618" y="4760"/>
                    <a:pt x="180924" y="0"/>
                  </a:cubicBezTo>
                  <a:cubicBezTo>
                    <a:pt x="273225" y="-2206"/>
                    <a:pt x="350491" y="61876"/>
                    <a:pt x="361848" y="180924"/>
                  </a:cubicBezTo>
                  <a:cubicBezTo>
                    <a:pt x="360929" y="278018"/>
                    <a:pt x="286038" y="380396"/>
                    <a:pt x="180924" y="361848"/>
                  </a:cubicBezTo>
                  <a:cubicBezTo>
                    <a:pt x="67897" y="362199"/>
                    <a:pt x="14045" y="261772"/>
                    <a:pt x="0" y="180924"/>
                  </a:cubicBezTo>
                  <a:close/>
                </a:path>
              </a:pathLst>
            </a:custGeom>
            <a:solidFill>
              <a:schemeClr val="bg1"/>
            </a:solidFill>
            <a:ln>
              <a:solidFill>
                <a:schemeClr val="tx1"/>
              </a:solidFill>
              <a:extLst>
                <a:ext uri="{C807C97D-BFC1-408E-A445-0C87EB9F89A2}">
                  <ask:lineSketchStyleProps xmlns:ask="http://schemas.microsoft.com/office/drawing/2018/sketchyshapes" sd="2364382926">
                    <a:prstGeom prst="ellipse">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7" name="Oval 26">
              <a:extLst>
                <a:ext uri="{FF2B5EF4-FFF2-40B4-BE49-F238E27FC236}">
                  <a16:creationId xmlns:a16="http://schemas.microsoft.com/office/drawing/2014/main" id="{B2A8D94E-8BD1-426B-830E-DFF47F038814}"/>
                </a:ext>
              </a:extLst>
            </p:cNvPr>
            <p:cNvSpPr/>
            <p:nvPr/>
          </p:nvSpPr>
          <p:spPr>
            <a:xfrm>
              <a:off x="5971309" y="7491424"/>
              <a:ext cx="361848" cy="361848"/>
            </a:xfrm>
            <a:custGeom>
              <a:avLst/>
              <a:gdLst>
                <a:gd name="connsiteX0" fmla="*/ 0 w 361848"/>
                <a:gd name="connsiteY0" fmla="*/ 180924 h 361848"/>
                <a:gd name="connsiteX1" fmla="*/ 180924 w 361848"/>
                <a:gd name="connsiteY1" fmla="*/ 0 h 361848"/>
                <a:gd name="connsiteX2" fmla="*/ 361848 w 361848"/>
                <a:gd name="connsiteY2" fmla="*/ 180924 h 361848"/>
                <a:gd name="connsiteX3" fmla="*/ 180924 w 361848"/>
                <a:gd name="connsiteY3" fmla="*/ 361848 h 361848"/>
                <a:gd name="connsiteX4" fmla="*/ 0 w 361848"/>
                <a:gd name="connsiteY4" fmla="*/ 180924 h 36184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61848" h="361848" fill="none" extrusionOk="0">
                  <a:moveTo>
                    <a:pt x="0" y="180924"/>
                  </a:moveTo>
                  <a:cubicBezTo>
                    <a:pt x="-2013" y="85736"/>
                    <a:pt x="80855" y="5564"/>
                    <a:pt x="180924" y="0"/>
                  </a:cubicBezTo>
                  <a:cubicBezTo>
                    <a:pt x="258956" y="4076"/>
                    <a:pt x="368996" y="80195"/>
                    <a:pt x="361848" y="180924"/>
                  </a:cubicBezTo>
                  <a:cubicBezTo>
                    <a:pt x="361926" y="287352"/>
                    <a:pt x="271025" y="377166"/>
                    <a:pt x="180924" y="361848"/>
                  </a:cubicBezTo>
                  <a:cubicBezTo>
                    <a:pt x="81643" y="359209"/>
                    <a:pt x="-6921" y="278283"/>
                    <a:pt x="0" y="180924"/>
                  </a:cubicBezTo>
                  <a:close/>
                </a:path>
                <a:path w="361848" h="361848" stroke="0" extrusionOk="0">
                  <a:moveTo>
                    <a:pt x="0" y="180924"/>
                  </a:moveTo>
                  <a:cubicBezTo>
                    <a:pt x="-7652" y="80518"/>
                    <a:pt x="80464" y="-5616"/>
                    <a:pt x="180924" y="0"/>
                  </a:cubicBezTo>
                  <a:cubicBezTo>
                    <a:pt x="256202" y="-1477"/>
                    <a:pt x="366987" y="98746"/>
                    <a:pt x="361848" y="180924"/>
                  </a:cubicBezTo>
                  <a:cubicBezTo>
                    <a:pt x="353262" y="264122"/>
                    <a:pt x="282469" y="370202"/>
                    <a:pt x="180924" y="361848"/>
                  </a:cubicBezTo>
                  <a:cubicBezTo>
                    <a:pt x="69325" y="349881"/>
                    <a:pt x="-12235" y="291445"/>
                    <a:pt x="0" y="180924"/>
                  </a:cubicBezTo>
                  <a:close/>
                </a:path>
              </a:pathLst>
            </a:custGeom>
            <a:solidFill>
              <a:schemeClr val="bg1"/>
            </a:solidFill>
            <a:ln>
              <a:solidFill>
                <a:schemeClr val="tx1"/>
              </a:solidFill>
              <a:extLst>
                <a:ext uri="{C807C97D-BFC1-408E-A445-0C87EB9F89A2}">
                  <ask:lineSketchStyleProps xmlns:ask="http://schemas.microsoft.com/office/drawing/2018/sketchyshapes" sd="2202340600">
                    <a:prstGeom prst="ellipse">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8" name="Oval 27">
              <a:extLst>
                <a:ext uri="{FF2B5EF4-FFF2-40B4-BE49-F238E27FC236}">
                  <a16:creationId xmlns:a16="http://schemas.microsoft.com/office/drawing/2014/main" id="{20FF0701-0FBD-4F81-8F63-25941523D567}"/>
                </a:ext>
              </a:extLst>
            </p:cNvPr>
            <p:cNvSpPr/>
            <p:nvPr/>
          </p:nvSpPr>
          <p:spPr>
            <a:xfrm>
              <a:off x="5483343" y="7491424"/>
              <a:ext cx="361848" cy="361848"/>
            </a:xfrm>
            <a:custGeom>
              <a:avLst/>
              <a:gdLst>
                <a:gd name="connsiteX0" fmla="*/ 0 w 361848"/>
                <a:gd name="connsiteY0" fmla="*/ 180924 h 361848"/>
                <a:gd name="connsiteX1" fmla="*/ 180924 w 361848"/>
                <a:gd name="connsiteY1" fmla="*/ 0 h 361848"/>
                <a:gd name="connsiteX2" fmla="*/ 361848 w 361848"/>
                <a:gd name="connsiteY2" fmla="*/ 180924 h 361848"/>
                <a:gd name="connsiteX3" fmla="*/ 180924 w 361848"/>
                <a:gd name="connsiteY3" fmla="*/ 361848 h 361848"/>
                <a:gd name="connsiteX4" fmla="*/ 0 w 361848"/>
                <a:gd name="connsiteY4" fmla="*/ 180924 h 36184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61848" h="361848" fill="none" extrusionOk="0">
                  <a:moveTo>
                    <a:pt x="0" y="180924"/>
                  </a:moveTo>
                  <a:cubicBezTo>
                    <a:pt x="-17015" y="96331"/>
                    <a:pt x="75119" y="-4463"/>
                    <a:pt x="180924" y="0"/>
                  </a:cubicBezTo>
                  <a:cubicBezTo>
                    <a:pt x="295476" y="6952"/>
                    <a:pt x="354845" y="103220"/>
                    <a:pt x="361848" y="180924"/>
                  </a:cubicBezTo>
                  <a:cubicBezTo>
                    <a:pt x="361920" y="263816"/>
                    <a:pt x="268009" y="370490"/>
                    <a:pt x="180924" y="361848"/>
                  </a:cubicBezTo>
                  <a:cubicBezTo>
                    <a:pt x="100061" y="375666"/>
                    <a:pt x="-14256" y="270607"/>
                    <a:pt x="0" y="180924"/>
                  </a:cubicBezTo>
                  <a:close/>
                </a:path>
                <a:path w="361848" h="361848" stroke="0" extrusionOk="0">
                  <a:moveTo>
                    <a:pt x="0" y="180924"/>
                  </a:moveTo>
                  <a:cubicBezTo>
                    <a:pt x="24269" y="83781"/>
                    <a:pt x="76397" y="16212"/>
                    <a:pt x="180924" y="0"/>
                  </a:cubicBezTo>
                  <a:cubicBezTo>
                    <a:pt x="300125" y="-8729"/>
                    <a:pt x="345019" y="94482"/>
                    <a:pt x="361848" y="180924"/>
                  </a:cubicBezTo>
                  <a:cubicBezTo>
                    <a:pt x="364040" y="283957"/>
                    <a:pt x="270919" y="366078"/>
                    <a:pt x="180924" y="361848"/>
                  </a:cubicBezTo>
                  <a:cubicBezTo>
                    <a:pt x="61251" y="372293"/>
                    <a:pt x="4057" y="258214"/>
                    <a:pt x="0" y="180924"/>
                  </a:cubicBezTo>
                  <a:close/>
                </a:path>
              </a:pathLst>
            </a:custGeom>
            <a:solidFill>
              <a:schemeClr val="bg1"/>
            </a:solidFill>
            <a:ln>
              <a:solidFill>
                <a:schemeClr val="tx1"/>
              </a:solidFill>
              <a:extLst>
                <a:ext uri="{C807C97D-BFC1-408E-A445-0C87EB9F89A2}">
                  <ask:lineSketchStyleProps xmlns:ask="http://schemas.microsoft.com/office/drawing/2018/sketchyshapes" sd="1343119162">
                    <a:prstGeom prst="ellipse">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9" name="Oval 28">
              <a:extLst>
                <a:ext uri="{FF2B5EF4-FFF2-40B4-BE49-F238E27FC236}">
                  <a16:creationId xmlns:a16="http://schemas.microsoft.com/office/drawing/2014/main" id="{D50EAB05-824F-4309-BF9C-7B79D02CC4B5}"/>
                </a:ext>
              </a:extLst>
            </p:cNvPr>
            <p:cNvSpPr/>
            <p:nvPr/>
          </p:nvSpPr>
          <p:spPr>
            <a:xfrm>
              <a:off x="4507413" y="7491424"/>
              <a:ext cx="361848" cy="361848"/>
            </a:xfrm>
            <a:custGeom>
              <a:avLst/>
              <a:gdLst>
                <a:gd name="connsiteX0" fmla="*/ 0 w 361848"/>
                <a:gd name="connsiteY0" fmla="*/ 180924 h 361848"/>
                <a:gd name="connsiteX1" fmla="*/ 180924 w 361848"/>
                <a:gd name="connsiteY1" fmla="*/ 0 h 361848"/>
                <a:gd name="connsiteX2" fmla="*/ 361848 w 361848"/>
                <a:gd name="connsiteY2" fmla="*/ 180924 h 361848"/>
                <a:gd name="connsiteX3" fmla="*/ 180924 w 361848"/>
                <a:gd name="connsiteY3" fmla="*/ 361848 h 361848"/>
                <a:gd name="connsiteX4" fmla="*/ 0 w 361848"/>
                <a:gd name="connsiteY4" fmla="*/ 180924 h 36184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61848" h="361848" fill="none" extrusionOk="0">
                  <a:moveTo>
                    <a:pt x="0" y="180924"/>
                  </a:moveTo>
                  <a:cubicBezTo>
                    <a:pt x="10068" y="86519"/>
                    <a:pt x="68199" y="2438"/>
                    <a:pt x="180924" y="0"/>
                  </a:cubicBezTo>
                  <a:cubicBezTo>
                    <a:pt x="278804" y="-1147"/>
                    <a:pt x="348106" y="89106"/>
                    <a:pt x="361848" y="180924"/>
                  </a:cubicBezTo>
                  <a:cubicBezTo>
                    <a:pt x="367053" y="299267"/>
                    <a:pt x="290027" y="358020"/>
                    <a:pt x="180924" y="361848"/>
                  </a:cubicBezTo>
                  <a:cubicBezTo>
                    <a:pt x="66105" y="373986"/>
                    <a:pt x="-12770" y="278724"/>
                    <a:pt x="0" y="180924"/>
                  </a:cubicBezTo>
                  <a:close/>
                </a:path>
                <a:path w="361848" h="361848" stroke="0" extrusionOk="0">
                  <a:moveTo>
                    <a:pt x="0" y="180924"/>
                  </a:moveTo>
                  <a:cubicBezTo>
                    <a:pt x="7182" y="61100"/>
                    <a:pt x="87281" y="16294"/>
                    <a:pt x="180924" y="0"/>
                  </a:cubicBezTo>
                  <a:cubicBezTo>
                    <a:pt x="290363" y="-10002"/>
                    <a:pt x="354250" y="72726"/>
                    <a:pt x="361848" y="180924"/>
                  </a:cubicBezTo>
                  <a:cubicBezTo>
                    <a:pt x="366988" y="275765"/>
                    <a:pt x="287928" y="381717"/>
                    <a:pt x="180924" y="361848"/>
                  </a:cubicBezTo>
                  <a:cubicBezTo>
                    <a:pt x="71192" y="352624"/>
                    <a:pt x="5210" y="289540"/>
                    <a:pt x="0" y="180924"/>
                  </a:cubicBezTo>
                  <a:close/>
                </a:path>
              </a:pathLst>
            </a:custGeom>
            <a:solidFill>
              <a:schemeClr val="bg1"/>
            </a:solidFill>
            <a:ln>
              <a:solidFill>
                <a:schemeClr val="tx1"/>
              </a:solidFill>
              <a:extLst>
                <a:ext uri="{C807C97D-BFC1-408E-A445-0C87EB9F89A2}">
                  <ask:lineSketchStyleProps xmlns:ask="http://schemas.microsoft.com/office/drawing/2018/sketchyshapes" sd="3898260975">
                    <a:prstGeom prst="ellipse">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0" name="Oval 29">
              <a:extLst>
                <a:ext uri="{FF2B5EF4-FFF2-40B4-BE49-F238E27FC236}">
                  <a16:creationId xmlns:a16="http://schemas.microsoft.com/office/drawing/2014/main" id="{4651C0A5-DF24-4BB7-BFDE-FCEC91874075}"/>
                </a:ext>
              </a:extLst>
            </p:cNvPr>
            <p:cNvSpPr/>
            <p:nvPr/>
          </p:nvSpPr>
          <p:spPr>
            <a:xfrm>
              <a:off x="4995378" y="7491424"/>
              <a:ext cx="361848" cy="361848"/>
            </a:xfrm>
            <a:custGeom>
              <a:avLst/>
              <a:gdLst>
                <a:gd name="connsiteX0" fmla="*/ 0 w 361848"/>
                <a:gd name="connsiteY0" fmla="*/ 180924 h 361848"/>
                <a:gd name="connsiteX1" fmla="*/ 180924 w 361848"/>
                <a:gd name="connsiteY1" fmla="*/ 0 h 361848"/>
                <a:gd name="connsiteX2" fmla="*/ 361848 w 361848"/>
                <a:gd name="connsiteY2" fmla="*/ 180924 h 361848"/>
                <a:gd name="connsiteX3" fmla="*/ 180924 w 361848"/>
                <a:gd name="connsiteY3" fmla="*/ 361848 h 361848"/>
                <a:gd name="connsiteX4" fmla="*/ 0 w 361848"/>
                <a:gd name="connsiteY4" fmla="*/ 180924 h 36184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61848" h="361848" fill="none" extrusionOk="0">
                  <a:moveTo>
                    <a:pt x="0" y="180924"/>
                  </a:moveTo>
                  <a:cubicBezTo>
                    <a:pt x="-3611" y="104480"/>
                    <a:pt x="80911" y="8453"/>
                    <a:pt x="180924" y="0"/>
                  </a:cubicBezTo>
                  <a:cubicBezTo>
                    <a:pt x="273461" y="21349"/>
                    <a:pt x="346333" y="75914"/>
                    <a:pt x="361848" y="180924"/>
                  </a:cubicBezTo>
                  <a:cubicBezTo>
                    <a:pt x="374787" y="266973"/>
                    <a:pt x="281534" y="369627"/>
                    <a:pt x="180924" y="361848"/>
                  </a:cubicBezTo>
                  <a:cubicBezTo>
                    <a:pt x="86119" y="368781"/>
                    <a:pt x="-231" y="297122"/>
                    <a:pt x="0" y="180924"/>
                  </a:cubicBezTo>
                  <a:close/>
                </a:path>
                <a:path w="361848" h="361848" stroke="0" extrusionOk="0">
                  <a:moveTo>
                    <a:pt x="0" y="180924"/>
                  </a:moveTo>
                  <a:cubicBezTo>
                    <a:pt x="11368" y="91092"/>
                    <a:pt x="84642" y="1099"/>
                    <a:pt x="180924" y="0"/>
                  </a:cubicBezTo>
                  <a:cubicBezTo>
                    <a:pt x="274498" y="-22043"/>
                    <a:pt x="349473" y="95081"/>
                    <a:pt x="361848" y="180924"/>
                  </a:cubicBezTo>
                  <a:cubicBezTo>
                    <a:pt x="353760" y="265239"/>
                    <a:pt x="291322" y="376013"/>
                    <a:pt x="180924" y="361848"/>
                  </a:cubicBezTo>
                  <a:cubicBezTo>
                    <a:pt x="70328" y="375533"/>
                    <a:pt x="-17092" y="288462"/>
                    <a:pt x="0" y="180924"/>
                  </a:cubicBezTo>
                  <a:close/>
                </a:path>
              </a:pathLst>
            </a:custGeom>
            <a:solidFill>
              <a:schemeClr val="bg1"/>
            </a:solidFill>
            <a:ln>
              <a:solidFill>
                <a:schemeClr val="tx1"/>
              </a:solidFill>
              <a:extLst>
                <a:ext uri="{C807C97D-BFC1-408E-A445-0C87EB9F89A2}">
                  <ask:lineSketchStyleProps xmlns:ask="http://schemas.microsoft.com/office/drawing/2018/sketchyshapes" sd="1388574086">
                    <a:prstGeom prst="ellipse">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1" name="Rectangle: Rounded Corners 30">
              <a:extLst>
                <a:ext uri="{FF2B5EF4-FFF2-40B4-BE49-F238E27FC236}">
                  <a16:creationId xmlns:a16="http://schemas.microsoft.com/office/drawing/2014/main" id="{AEA59392-CEC2-4C62-90D1-6D0C353740A1}"/>
                </a:ext>
              </a:extLst>
            </p:cNvPr>
            <p:cNvSpPr/>
            <p:nvPr/>
          </p:nvSpPr>
          <p:spPr>
            <a:xfrm>
              <a:off x="3808410" y="8291900"/>
              <a:ext cx="2808085" cy="705454"/>
            </a:xfrm>
            <a:custGeom>
              <a:avLst/>
              <a:gdLst>
                <a:gd name="connsiteX0" fmla="*/ 0 w 2808085"/>
                <a:gd name="connsiteY0" fmla="*/ 352727 h 705454"/>
                <a:gd name="connsiteX1" fmla="*/ 352727 w 2808085"/>
                <a:gd name="connsiteY1" fmla="*/ 0 h 705454"/>
                <a:gd name="connsiteX2" fmla="*/ 857358 w 2808085"/>
                <a:gd name="connsiteY2" fmla="*/ 0 h 705454"/>
                <a:gd name="connsiteX3" fmla="*/ 1340964 w 2808085"/>
                <a:gd name="connsiteY3" fmla="*/ 0 h 705454"/>
                <a:gd name="connsiteX4" fmla="*/ 1866621 w 2808085"/>
                <a:gd name="connsiteY4" fmla="*/ 0 h 705454"/>
                <a:gd name="connsiteX5" fmla="*/ 2455358 w 2808085"/>
                <a:gd name="connsiteY5" fmla="*/ 0 h 705454"/>
                <a:gd name="connsiteX6" fmla="*/ 2808085 w 2808085"/>
                <a:gd name="connsiteY6" fmla="*/ 352727 h 705454"/>
                <a:gd name="connsiteX7" fmla="*/ 2808085 w 2808085"/>
                <a:gd name="connsiteY7" fmla="*/ 352727 h 705454"/>
                <a:gd name="connsiteX8" fmla="*/ 2455358 w 2808085"/>
                <a:gd name="connsiteY8" fmla="*/ 705454 h 705454"/>
                <a:gd name="connsiteX9" fmla="*/ 1992779 w 2808085"/>
                <a:gd name="connsiteY9" fmla="*/ 705454 h 705454"/>
                <a:gd name="connsiteX10" fmla="*/ 1425069 w 2808085"/>
                <a:gd name="connsiteY10" fmla="*/ 705454 h 705454"/>
                <a:gd name="connsiteX11" fmla="*/ 962490 w 2808085"/>
                <a:gd name="connsiteY11" fmla="*/ 705454 h 705454"/>
                <a:gd name="connsiteX12" fmla="*/ 352727 w 2808085"/>
                <a:gd name="connsiteY12" fmla="*/ 705454 h 705454"/>
                <a:gd name="connsiteX13" fmla="*/ 0 w 2808085"/>
                <a:gd name="connsiteY13" fmla="*/ 352727 h 7054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808085" h="705454" fill="none" extrusionOk="0">
                  <a:moveTo>
                    <a:pt x="0" y="352727"/>
                  </a:moveTo>
                  <a:cubicBezTo>
                    <a:pt x="-15071" y="148720"/>
                    <a:pt x="117680" y="7585"/>
                    <a:pt x="352727" y="0"/>
                  </a:cubicBezTo>
                  <a:cubicBezTo>
                    <a:pt x="577413" y="-13891"/>
                    <a:pt x="736925" y="2306"/>
                    <a:pt x="857358" y="0"/>
                  </a:cubicBezTo>
                  <a:cubicBezTo>
                    <a:pt x="977791" y="-2306"/>
                    <a:pt x="1209092" y="-20218"/>
                    <a:pt x="1340964" y="0"/>
                  </a:cubicBezTo>
                  <a:cubicBezTo>
                    <a:pt x="1472836" y="20218"/>
                    <a:pt x="1610094" y="1848"/>
                    <a:pt x="1866621" y="0"/>
                  </a:cubicBezTo>
                  <a:cubicBezTo>
                    <a:pt x="2123148" y="-1848"/>
                    <a:pt x="2266725" y="-28811"/>
                    <a:pt x="2455358" y="0"/>
                  </a:cubicBezTo>
                  <a:cubicBezTo>
                    <a:pt x="2658632" y="-1457"/>
                    <a:pt x="2803558" y="158907"/>
                    <a:pt x="2808085" y="352727"/>
                  </a:cubicBezTo>
                  <a:lnTo>
                    <a:pt x="2808085" y="352727"/>
                  </a:lnTo>
                  <a:cubicBezTo>
                    <a:pt x="2789633" y="577876"/>
                    <a:pt x="2634184" y="718461"/>
                    <a:pt x="2455358" y="705454"/>
                  </a:cubicBezTo>
                  <a:cubicBezTo>
                    <a:pt x="2245808" y="684714"/>
                    <a:pt x="2110154" y="697557"/>
                    <a:pt x="1992779" y="705454"/>
                  </a:cubicBezTo>
                  <a:cubicBezTo>
                    <a:pt x="1875404" y="713351"/>
                    <a:pt x="1656780" y="679630"/>
                    <a:pt x="1425069" y="705454"/>
                  </a:cubicBezTo>
                  <a:cubicBezTo>
                    <a:pt x="1193358" y="731279"/>
                    <a:pt x="1165969" y="708400"/>
                    <a:pt x="962490" y="705454"/>
                  </a:cubicBezTo>
                  <a:cubicBezTo>
                    <a:pt x="759011" y="702508"/>
                    <a:pt x="639238" y="716745"/>
                    <a:pt x="352727" y="705454"/>
                  </a:cubicBezTo>
                  <a:cubicBezTo>
                    <a:pt x="181178" y="716348"/>
                    <a:pt x="-18680" y="503150"/>
                    <a:pt x="0" y="352727"/>
                  </a:cubicBezTo>
                  <a:close/>
                </a:path>
                <a:path w="2808085" h="705454" stroke="0" extrusionOk="0">
                  <a:moveTo>
                    <a:pt x="0" y="352727"/>
                  </a:moveTo>
                  <a:cubicBezTo>
                    <a:pt x="23147" y="145490"/>
                    <a:pt x="163458" y="33379"/>
                    <a:pt x="352727" y="0"/>
                  </a:cubicBezTo>
                  <a:cubicBezTo>
                    <a:pt x="611575" y="-18147"/>
                    <a:pt x="660110" y="-11336"/>
                    <a:pt x="899411" y="0"/>
                  </a:cubicBezTo>
                  <a:cubicBezTo>
                    <a:pt x="1138712" y="11336"/>
                    <a:pt x="1314125" y="-19980"/>
                    <a:pt x="1425069" y="0"/>
                  </a:cubicBezTo>
                  <a:cubicBezTo>
                    <a:pt x="1536013" y="19980"/>
                    <a:pt x="1779182" y="-10062"/>
                    <a:pt x="1929700" y="0"/>
                  </a:cubicBezTo>
                  <a:cubicBezTo>
                    <a:pt x="2080218" y="10062"/>
                    <a:pt x="2294934" y="-26134"/>
                    <a:pt x="2455358" y="0"/>
                  </a:cubicBezTo>
                  <a:cubicBezTo>
                    <a:pt x="2623890" y="37799"/>
                    <a:pt x="2789010" y="199632"/>
                    <a:pt x="2808085" y="352727"/>
                  </a:cubicBezTo>
                  <a:lnTo>
                    <a:pt x="2808085" y="352727"/>
                  </a:lnTo>
                  <a:cubicBezTo>
                    <a:pt x="2818644" y="529994"/>
                    <a:pt x="2637406" y="704265"/>
                    <a:pt x="2455358" y="705454"/>
                  </a:cubicBezTo>
                  <a:cubicBezTo>
                    <a:pt x="2264106" y="697507"/>
                    <a:pt x="2151460" y="690946"/>
                    <a:pt x="1971753" y="705454"/>
                  </a:cubicBezTo>
                  <a:cubicBezTo>
                    <a:pt x="1792047" y="719962"/>
                    <a:pt x="1678610" y="692767"/>
                    <a:pt x="1509174" y="705454"/>
                  </a:cubicBezTo>
                  <a:cubicBezTo>
                    <a:pt x="1339738" y="718141"/>
                    <a:pt x="1165224" y="687879"/>
                    <a:pt x="1046595" y="705454"/>
                  </a:cubicBezTo>
                  <a:cubicBezTo>
                    <a:pt x="927966" y="723029"/>
                    <a:pt x="679254" y="671982"/>
                    <a:pt x="352727" y="705454"/>
                  </a:cubicBezTo>
                  <a:cubicBezTo>
                    <a:pt x="161849" y="717583"/>
                    <a:pt x="-15736" y="522496"/>
                    <a:pt x="0" y="352727"/>
                  </a:cubicBezTo>
                  <a:close/>
                </a:path>
              </a:pathLst>
            </a:custGeom>
            <a:solidFill>
              <a:schemeClr val="bg1">
                <a:lumMod val="95000"/>
              </a:schemeClr>
            </a:solidFill>
            <a:ln w="76200">
              <a:solidFill>
                <a:schemeClr val="tx1"/>
              </a:solidFill>
              <a:prstDash val="sysDash"/>
              <a:extLst>
                <a:ext uri="{C807C97D-BFC1-408E-A445-0C87EB9F89A2}">
                  <ask:lineSketchStyleProps xmlns:ask="http://schemas.microsoft.com/office/drawing/2018/sketchyshapes" sd="3734401270">
                    <a:prstGeom prst="roundRect">
                      <a:avLst>
                        <a:gd name="adj" fmla="val 50000"/>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2" name="Oval 31">
              <a:extLst>
                <a:ext uri="{FF2B5EF4-FFF2-40B4-BE49-F238E27FC236}">
                  <a16:creationId xmlns:a16="http://schemas.microsoft.com/office/drawing/2014/main" id="{94653954-2E72-4B20-953E-7BE5E346CE99}"/>
                </a:ext>
              </a:extLst>
            </p:cNvPr>
            <p:cNvSpPr/>
            <p:nvPr/>
          </p:nvSpPr>
          <p:spPr>
            <a:xfrm>
              <a:off x="4058822" y="8463703"/>
              <a:ext cx="361848" cy="361848"/>
            </a:xfrm>
            <a:custGeom>
              <a:avLst/>
              <a:gdLst>
                <a:gd name="connsiteX0" fmla="*/ 0 w 361848"/>
                <a:gd name="connsiteY0" fmla="*/ 180924 h 361848"/>
                <a:gd name="connsiteX1" fmla="*/ 180924 w 361848"/>
                <a:gd name="connsiteY1" fmla="*/ 0 h 361848"/>
                <a:gd name="connsiteX2" fmla="*/ 361848 w 361848"/>
                <a:gd name="connsiteY2" fmla="*/ 180924 h 361848"/>
                <a:gd name="connsiteX3" fmla="*/ 180924 w 361848"/>
                <a:gd name="connsiteY3" fmla="*/ 361848 h 361848"/>
                <a:gd name="connsiteX4" fmla="*/ 0 w 361848"/>
                <a:gd name="connsiteY4" fmla="*/ 180924 h 36184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61848" h="361848" fill="none" extrusionOk="0">
                  <a:moveTo>
                    <a:pt x="0" y="180924"/>
                  </a:moveTo>
                  <a:cubicBezTo>
                    <a:pt x="13194" y="79584"/>
                    <a:pt x="73561" y="23747"/>
                    <a:pt x="180924" y="0"/>
                  </a:cubicBezTo>
                  <a:cubicBezTo>
                    <a:pt x="283706" y="-942"/>
                    <a:pt x="354202" y="79006"/>
                    <a:pt x="361848" y="180924"/>
                  </a:cubicBezTo>
                  <a:cubicBezTo>
                    <a:pt x="383567" y="292891"/>
                    <a:pt x="275877" y="378751"/>
                    <a:pt x="180924" y="361848"/>
                  </a:cubicBezTo>
                  <a:cubicBezTo>
                    <a:pt x="76546" y="348798"/>
                    <a:pt x="-22302" y="286071"/>
                    <a:pt x="0" y="180924"/>
                  </a:cubicBezTo>
                  <a:close/>
                </a:path>
                <a:path w="361848" h="361848" stroke="0" extrusionOk="0">
                  <a:moveTo>
                    <a:pt x="0" y="180924"/>
                  </a:moveTo>
                  <a:cubicBezTo>
                    <a:pt x="24065" y="79437"/>
                    <a:pt x="84072" y="23216"/>
                    <a:pt x="180924" y="0"/>
                  </a:cubicBezTo>
                  <a:cubicBezTo>
                    <a:pt x="281945" y="-4207"/>
                    <a:pt x="350860" y="71634"/>
                    <a:pt x="361848" y="180924"/>
                  </a:cubicBezTo>
                  <a:cubicBezTo>
                    <a:pt x="373753" y="291402"/>
                    <a:pt x="293784" y="363334"/>
                    <a:pt x="180924" y="361848"/>
                  </a:cubicBezTo>
                  <a:cubicBezTo>
                    <a:pt x="78491" y="361653"/>
                    <a:pt x="-12462" y="285078"/>
                    <a:pt x="0" y="180924"/>
                  </a:cubicBezTo>
                  <a:close/>
                </a:path>
              </a:pathLst>
            </a:custGeom>
            <a:solidFill>
              <a:schemeClr val="bg1"/>
            </a:solidFill>
            <a:ln>
              <a:solidFill>
                <a:schemeClr val="tx1"/>
              </a:solidFill>
              <a:extLst>
                <a:ext uri="{C807C97D-BFC1-408E-A445-0C87EB9F89A2}">
                  <ask:lineSketchStyleProps xmlns:ask="http://schemas.microsoft.com/office/drawing/2018/sketchyshapes" sd="2207884938">
                    <a:prstGeom prst="ellipse">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3" name="Oval 32">
              <a:extLst>
                <a:ext uri="{FF2B5EF4-FFF2-40B4-BE49-F238E27FC236}">
                  <a16:creationId xmlns:a16="http://schemas.microsoft.com/office/drawing/2014/main" id="{12E8E54F-0D2C-4561-8E0B-E049592F2372}"/>
                </a:ext>
              </a:extLst>
            </p:cNvPr>
            <p:cNvSpPr/>
            <p:nvPr/>
          </p:nvSpPr>
          <p:spPr>
            <a:xfrm>
              <a:off x="6010683" y="8463703"/>
              <a:ext cx="361848" cy="361848"/>
            </a:xfrm>
            <a:custGeom>
              <a:avLst/>
              <a:gdLst>
                <a:gd name="connsiteX0" fmla="*/ 0 w 361848"/>
                <a:gd name="connsiteY0" fmla="*/ 180924 h 361848"/>
                <a:gd name="connsiteX1" fmla="*/ 180924 w 361848"/>
                <a:gd name="connsiteY1" fmla="*/ 0 h 361848"/>
                <a:gd name="connsiteX2" fmla="*/ 361848 w 361848"/>
                <a:gd name="connsiteY2" fmla="*/ 180924 h 361848"/>
                <a:gd name="connsiteX3" fmla="*/ 180924 w 361848"/>
                <a:gd name="connsiteY3" fmla="*/ 361848 h 361848"/>
                <a:gd name="connsiteX4" fmla="*/ 0 w 361848"/>
                <a:gd name="connsiteY4" fmla="*/ 180924 h 36184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61848" h="361848" fill="none" extrusionOk="0">
                  <a:moveTo>
                    <a:pt x="0" y="180924"/>
                  </a:moveTo>
                  <a:cubicBezTo>
                    <a:pt x="-8387" y="86165"/>
                    <a:pt x="74399" y="3775"/>
                    <a:pt x="180924" y="0"/>
                  </a:cubicBezTo>
                  <a:cubicBezTo>
                    <a:pt x="269131" y="-21898"/>
                    <a:pt x="360995" y="83559"/>
                    <a:pt x="361848" y="180924"/>
                  </a:cubicBezTo>
                  <a:cubicBezTo>
                    <a:pt x="344994" y="268121"/>
                    <a:pt x="292075" y="353624"/>
                    <a:pt x="180924" y="361848"/>
                  </a:cubicBezTo>
                  <a:cubicBezTo>
                    <a:pt x="89767" y="355353"/>
                    <a:pt x="1332" y="274286"/>
                    <a:pt x="0" y="180924"/>
                  </a:cubicBezTo>
                  <a:close/>
                </a:path>
                <a:path w="361848" h="361848" stroke="0" extrusionOk="0">
                  <a:moveTo>
                    <a:pt x="0" y="180924"/>
                  </a:moveTo>
                  <a:cubicBezTo>
                    <a:pt x="-9394" y="69467"/>
                    <a:pt x="76364" y="7803"/>
                    <a:pt x="180924" y="0"/>
                  </a:cubicBezTo>
                  <a:cubicBezTo>
                    <a:pt x="264572" y="11352"/>
                    <a:pt x="366823" y="89132"/>
                    <a:pt x="361848" y="180924"/>
                  </a:cubicBezTo>
                  <a:cubicBezTo>
                    <a:pt x="341735" y="280156"/>
                    <a:pt x="279061" y="367546"/>
                    <a:pt x="180924" y="361848"/>
                  </a:cubicBezTo>
                  <a:cubicBezTo>
                    <a:pt x="79856" y="357046"/>
                    <a:pt x="3610" y="266728"/>
                    <a:pt x="0" y="180924"/>
                  </a:cubicBezTo>
                  <a:close/>
                </a:path>
              </a:pathLst>
            </a:custGeom>
            <a:solidFill>
              <a:schemeClr val="bg1"/>
            </a:solidFill>
            <a:ln>
              <a:solidFill>
                <a:schemeClr val="tx1"/>
              </a:solidFill>
              <a:extLst>
                <a:ext uri="{C807C97D-BFC1-408E-A445-0C87EB9F89A2}">
                  <ask:lineSketchStyleProps xmlns:ask="http://schemas.microsoft.com/office/drawing/2018/sketchyshapes" sd="4178451461">
                    <a:prstGeom prst="ellipse">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4" name="Oval 33">
              <a:extLst>
                <a:ext uri="{FF2B5EF4-FFF2-40B4-BE49-F238E27FC236}">
                  <a16:creationId xmlns:a16="http://schemas.microsoft.com/office/drawing/2014/main" id="{A2EF315D-0074-49E0-AC89-B6A8F787254A}"/>
                </a:ext>
              </a:extLst>
            </p:cNvPr>
            <p:cNvSpPr/>
            <p:nvPr/>
          </p:nvSpPr>
          <p:spPr>
            <a:xfrm>
              <a:off x="5522717" y="8463703"/>
              <a:ext cx="361848" cy="361848"/>
            </a:xfrm>
            <a:custGeom>
              <a:avLst/>
              <a:gdLst>
                <a:gd name="connsiteX0" fmla="*/ 0 w 361848"/>
                <a:gd name="connsiteY0" fmla="*/ 180924 h 361848"/>
                <a:gd name="connsiteX1" fmla="*/ 180924 w 361848"/>
                <a:gd name="connsiteY1" fmla="*/ 0 h 361848"/>
                <a:gd name="connsiteX2" fmla="*/ 361848 w 361848"/>
                <a:gd name="connsiteY2" fmla="*/ 180924 h 361848"/>
                <a:gd name="connsiteX3" fmla="*/ 180924 w 361848"/>
                <a:gd name="connsiteY3" fmla="*/ 361848 h 361848"/>
                <a:gd name="connsiteX4" fmla="*/ 0 w 361848"/>
                <a:gd name="connsiteY4" fmla="*/ 180924 h 36184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61848" h="361848" fill="none" extrusionOk="0">
                  <a:moveTo>
                    <a:pt x="0" y="180924"/>
                  </a:moveTo>
                  <a:cubicBezTo>
                    <a:pt x="-20115" y="92243"/>
                    <a:pt x="85326" y="968"/>
                    <a:pt x="180924" y="0"/>
                  </a:cubicBezTo>
                  <a:cubicBezTo>
                    <a:pt x="279117" y="-23511"/>
                    <a:pt x="344027" y="81751"/>
                    <a:pt x="361848" y="180924"/>
                  </a:cubicBezTo>
                  <a:cubicBezTo>
                    <a:pt x="374152" y="275615"/>
                    <a:pt x="264604" y="374056"/>
                    <a:pt x="180924" y="361848"/>
                  </a:cubicBezTo>
                  <a:cubicBezTo>
                    <a:pt x="90096" y="339558"/>
                    <a:pt x="-3885" y="266333"/>
                    <a:pt x="0" y="180924"/>
                  </a:cubicBezTo>
                  <a:close/>
                </a:path>
                <a:path w="361848" h="361848" stroke="0" extrusionOk="0">
                  <a:moveTo>
                    <a:pt x="0" y="180924"/>
                  </a:moveTo>
                  <a:cubicBezTo>
                    <a:pt x="-12140" y="90264"/>
                    <a:pt x="101528" y="7382"/>
                    <a:pt x="180924" y="0"/>
                  </a:cubicBezTo>
                  <a:cubicBezTo>
                    <a:pt x="272551" y="3538"/>
                    <a:pt x="376162" y="67555"/>
                    <a:pt x="361848" y="180924"/>
                  </a:cubicBezTo>
                  <a:cubicBezTo>
                    <a:pt x="368659" y="270396"/>
                    <a:pt x="277425" y="354745"/>
                    <a:pt x="180924" y="361848"/>
                  </a:cubicBezTo>
                  <a:cubicBezTo>
                    <a:pt x="89358" y="374307"/>
                    <a:pt x="-11653" y="290497"/>
                    <a:pt x="0" y="180924"/>
                  </a:cubicBezTo>
                  <a:close/>
                </a:path>
              </a:pathLst>
            </a:custGeom>
            <a:solidFill>
              <a:schemeClr val="bg1"/>
            </a:solidFill>
            <a:ln>
              <a:solidFill>
                <a:schemeClr val="tx1"/>
              </a:solidFill>
              <a:extLst>
                <a:ext uri="{C807C97D-BFC1-408E-A445-0C87EB9F89A2}">
                  <ask:lineSketchStyleProps xmlns:ask="http://schemas.microsoft.com/office/drawing/2018/sketchyshapes" sd="146479621">
                    <a:prstGeom prst="ellipse">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5" name="Oval 34">
              <a:extLst>
                <a:ext uri="{FF2B5EF4-FFF2-40B4-BE49-F238E27FC236}">
                  <a16:creationId xmlns:a16="http://schemas.microsoft.com/office/drawing/2014/main" id="{16396B98-F3DA-4665-B368-42B03FAD10DC}"/>
                </a:ext>
              </a:extLst>
            </p:cNvPr>
            <p:cNvSpPr/>
            <p:nvPr/>
          </p:nvSpPr>
          <p:spPr>
            <a:xfrm>
              <a:off x="4546787" y="8463703"/>
              <a:ext cx="361848" cy="361848"/>
            </a:xfrm>
            <a:custGeom>
              <a:avLst/>
              <a:gdLst>
                <a:gd name="connsiteX0" fmla="*/ 0 w 361848"/>
                <a:gd name="connsiteY0" fmla="*/ 180924 h 361848"/>
                <a:gd name="connsiteX1" fmla="*/ 180924 w 361848"/>
                <a:gd name="connsiteY1" fmla="*/ 0 h 361848"/>
                <a:gd name="connsiteX2" fmla="*/ 361848 w 361848"/>
                <a:gd name="connsiteY2" fmla="*/ 180924 h 361848"/>
                <a:gd name="connsiteX3" fmla="*/ 180924 w 361848"/>
                <a:gd name="connsiteY3" fmla="*/ 361848 h 361848"/>
                <a:gd name="connsiteX4" fmla="*/ 0 w 361848"/>
                <a:gd name="connsiteY4" fmla="*/ 180924 h 36184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61848" h="361848" fill="none" extrusionOk="0">
                  <a:moveTo>
                    <a:pt x="0" y="180924"/>
                  </a:moveTo>
                  <a:cubicBezTo>
                    <a:pt x="-3007" y="74198"/>
                    <a:pt x="85962" y="-1362"/>
                    <a:pt x="180924" y="0"/>
                  </a:cubicBezTo>
                  <a:cubicBezTo>
                    <a:pt x="283519" y="20114"/>
                    <a:pt x="364590" y="87442"/>
                    <a:pt x="361848" y="180924"/>
                  </a:cubicBezTo>
                  <a:cubicBezTo>
                    <a:pt x="365242" y="288424"/>
                    <a:pt x="291864" y="380083"/>
                    <a:pt x="180924" y="361848"/>
                  </a:cubicBezTo>
                  <a:cubicBezTo>
                    <a:pt x="72421" y="383099"/>
                    <a:pt x="13080" y="291393"/>
                    <a:pt x="0" y="180924"/>
                  </a:cubicBezTo>
                  <a:close/>
                </a:path>
                <a:path w="361848" h="361848" stroke="0" extrusionOk="0">
                  <a:moveTo>
                    <a:pt x="0" y="180924"/>
                  </a:moveTo>
                  <a:cubicBezTo>
                    <a:pt x="17300" y="87133"/>
                    <a:pt x="92701" y="-20747"/>
                    <a:pt x="180924" y="0"/>
                  </a:cubicBezTo>
                  <a:cubicBezTo>
                    <a:pt x="284666" y="-6184"/>
                    <a:pt x="354109" y="59343"/>
                    <a:pt x="361848" y="180924"/>
                  </a:cubicBezTo>
                  <a:cubicBezTo>
                    <a:pt x="352120" y="258196"/>
                    <a:pt x="279106" y="354635"/>
                    <a:pt x="180924" y="361848"/>
                  </a:cubicBezTo>
                  <a:cubicBezTo>
                    <a:pt x="76354" y="367358"/>
                    <a:pt x="553" y="284231"/>
                    <a:pt x="0" y="180924"/>
                  </a:cubicBezTo>
                  <a:close/>
                </a:path>
              </a:pathLst>
            </a:custGeom>
            <a:solidFill>
              <a:schemeClr val="bg1"/>
            </a:solidFill>
            <a:ln>
              <a:solidFill>
                <a:schemeClr val="tx1"/>
              </a:solidFill>
              <a:extLst>
                <a:ext uri="{C807C97D-BFC1-408E-A445-0C87EB9F89A2}">
                  <ask:lineSketchStyleProps xmlns:ask="http://schemas.microsoft.com/office/drawing/2018/sketchyshapes" sd="1030407327">
                    <a:prstGeom prst="ellipse">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6" name="Oval 35">
              <a:extLst>
                <a:ext uri="{FF2B5EF4-FFF2-40B4-BE49-F238E27FC236}">
                  <a16:creationId xmlns:a16="http://schemas.microsoft.com/office/drawing/2014/main" id="{8243648D-59BE-4B79-AABB-CABEDE477CAB}"/>
                </a:ext>
              </a:extLst>
            </p:cNvPr>
            <p:cNvSpPr/>
            <p:nvPr/>
          </p:nvSpPr>
          <p:spPr>
            <a:xfrm>
              <a:off x="5034752" y="8463703"/>
              <a:ext cx="361848" cy="361848"/>
            </a:xfrm>
            <a:custGeom>
              <a:avLst/>
              <a:gdLst>
                <a:gd name="connsiteX0" fmla="*/ 0 w 361848"/>
                <a:gd name="connsiteY0" fmla="*/ 180924 h 361848"/>
                <a:gd name="connsiteX1" fmla="*/ 180924 w 361848"/>
                <a:gd name="connsiteY1" fmla="*/ 0 h 361848"/>
                <a:gd name="connsiteX2" fmla="*/ 361848 w 361848"/>
                <a:gd name="connsiteY2" fmla="*/ 180924 h 361848"/>
                <a:gd name="connsiteX3" fmla="*/ 180924 w 361848"/>
                <a:gd name="connsiteY3" fmla="*/ 361848 h 361848"/>
                <a:gd name="connsiteX4" fmla="*/ 0 w 361848"/>
                <a:gd name="connsiteY4" fmla="*/ 180924 h 36184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61848" h="361848" fill="none" extrusionOk="0">
                  <a:moveTo>
                    <a:pt x="0" y="180924"/>
                  </a:moveTo>
                  <a:cubicBezTo>
                    <a:pt x="3825" y="82708"/>
                    <a:pt x="98554" y="7860"/>
                    <a:pt x="180924" y="0"/>
                  </a:cubicBezTo>
                  <a:cubicBezTo>
                    <a:pt x="281868" y="2665"/>
                    <a:pt x="355387" y="81538"/>
                    <a:pt x="361848" y="180924"/>
                  </a:cubicBezTo>
                  <a:cubicBezTo>
                    <a:pt x="356647" y="272237"/>
                    <a:pt x="270534" y="347594"/>
                    <a:pt x="180924" y="361848"/>
                  </a:cubicBezTo>
                  <a:cubicBezTo>
                    <a:pt x="61741" y="365127"/>
                    <a:pt x="-8576" y="288684"/>
                    <a:pt x="0" y="180924"/>
                  </a:cubicBezTo>
                  <a:close/>
                </a:path>
                <a:path w="361848" h="361848" stroke="0" extrusionOk="0">
                  <a:moveTo>
                    <a:pt x="0" y="180924"/>
                  </a:moveTo>
                  <a:cubicBezTo>
                    <a:pt x="6757" y="63973"/>
                    <a:pt x="58641" y="-5271"/>
                    <a:pt x="180924" y="0"/>
                  </a:cubicBezTo>
                  <a:cubicBezTo>
                    <a:pt x="262323" y="-7236"/>
                    <a:pt x="362974" y="86998"/>
                    <a:pt x="361848" y="180924"/>
                  </a:cubicBezTo>
                  <a:cubicBezTo>
                    <a:pt x="385855" y="274057"/>
                    <a:pt x="284075" y="370315"/>
                    <a:pt x="180924" y="361848"/>
                  </a:cubicBezTo>
                  <a:cubicBezTo>
                    <a:pt x="76779" y="356580"/>
                    <a:pt x="6810" y="272935"/>
                    <a:pt x="0" y="180924"/>
                  </a:cubicBezTo>
                  <a:close/>
                </a:path>
              </a:pathLst>
            </a:custGeom>
            <a:solidFill>
              <a:schemeClr val="bg1"/>
            </a:solidFill>
            <a:ln>
              <a:solidFill>
                <a:schemeClr val="tx1"/>
              </a:solidFill>
              <a:extLst>
                <a:ext uri="{C807C97D-BFC1-408E-A445-0C87EB9F89A2}">
                  <ask:lineSketchStyleProps xmlns:ask="http://schemas.microsoft.com/office/drawing/2018/sketchyshapes" sd="1769827923">
                    <a:prstGeom prst="ellipse">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63" name="Group 62">
            <a:extLst>
              <a:ext uri="{FF2B5EF4-FFF2-40B4-BE49-F238E27FC236}">
                <a16:creationId xmlns:a16="http://schemas.microsoft.com/office/drawing/2014/main" id="{667332DA-8ACE-4C2F-A674-8ED29256A573}"/>
              </a:ext>
            </a:extLst>
          </p:cNvPr>
          <p:cNvGrpSpPr/>
          <p:nvPr/>
        </p:nvGrpSpPr>
        <p:grpSpPr>
          <a:xfrm>
            <a:off x="2414912" y="6720547"/>
            <a:ext cx="923915" cy="1503134"/>
            <a:chOff x="738778" y="7779540"/>
            <a:chExt cx="923915" cy="1503134"/>
          </a:xfrm>
        </p:grpSpPr>
        <p:sp>
          <p:nvSpPr>
            <p:cNvPr id="62" name="Rectangle: Top Corners Rounded 61">
              <a:extLst>
                <a:ext uri="{FF2B5EF4-FFF2-40B4-BE49-F238E27FC236}">
                  <a16:creationId xmlns:a16="http://schemas.microsoft.com/office/drawing/2014/main" id="{7E6B6364-0763-49DB-BD1D-45182C0CFDA4}"/>
                </a:ext>
              </a:extLst>
            </p:cNvPr>
            <p:cNvSpPr/>
            <p:nvPr/>
          </p:nvSpPr>
          <p:spPr>
            <a:xfrm>
              <a:off x="1358043" y="8699697"/>
              <a:ext cx="304650" cy="500437"/>
            </a:xfrm>
            <a:custGeom>
              <a:avLst/>
              <a:gdLst>
                <a:gd name="connsiteX0" fmla="*/ 138795 w 304650"/>
                <a:gd name="connsiteY0" fmla="*/ 0 h 500437"/>
                <a:gd name="connsiteX1" fmla="*/ 165855 w 304650"/>
                <a:gd name="connsiteY1" fmla="*/ 0 h 500437"/>
                <a:gd name="connsiteX2" fmla="*/ 304650 w 304650"/>
                <a:gd name="connsiteY2" fmla="*/ 138795 h 500437"/>
                <a:gd name="connsiteX3" fmla="*/ 304650 w 304650"/>
                <a:gd name="connsiteY3" fmla="*/ 500437 h 500437"/>
                <a:gd name="connsiteX4" fmla="*/ 304650 w 304650"/>
                <a:gd name="connsiteY4" fmla="*/ 500437 h 500437"/>
                <a:gd name="connsiteX5" fmla="*/ 0 w 304650"/>
                <a:gd name="connsiteY5" fmla="*/ 500437 h 500437"/>
                <a:gd name="connsiteX6" fmla="*/ 0 w 304650"/>
                <a:gd name="connsiteY6" fmla="*/ 500437 h 500437"/>
                <a:gd name="connsiteX7" fmla="*/ 0 w 304650"/>
                <a:gd name="connsiteY7" fmla="*/ 138795 h 500437"/>
                <a:gd name="connsiteX8" fmla="*/ 138795 w 304650"/>
                <a:gd name="connsiteY8" fmla="*/ 0 h 5004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04650" h="500437" fill="none" extrusionOk="0">
                  <a:moveTo>
                    <a:pt x="138795" y="0"/>
                  </a:moveTo>
                  <a:cubicBezTo>
                    <a:pt x="146660" y="525"/>
                    <a:pt x="158149" y="-704"/>
                    <a:pt x="165855" y="0"/>
                  </a:cubicBezTo>
                  <a:cubicBezTo>
                    <a:pt x="250836" y="-15739"/>
                    <a:pt x="301148" y="59891"/>
                    <a:pt x="304650" y="138795"/>
                  </a:cubicBezTo>
                  <a:cubicBezTo>
                    <a:pt x="309430" y="297841"/>
                    <a:pt x="289937" y="322057"/>
                    <a:pt x="304650" y="500437"/>
                  </a:cubicBezTo>
                  <a:lnTo>
                    <a:pt x="304650" y="500437"/>
                  </a:lnTo>
                  <a:cubicBezTo>
                    <a:pt x="191088" y="511738"/>
                    <a:pt x="117374" y="490721"/>
                    <a:pt x="0" y="500437"/>
                  </a:cubicBezTo>
                  <a:lnTo>
                    <a:pt x="0" y="500437"/>
                  </a:lnTo>
                  <a:cubicBezTo>
                    <a:pt x="4894" y="424473"/>
                    <a:pt x="684" y="215415"/>
                    <a:pt x="0" y="138795"/>
                  </a:cubicBezTo>
                  <a:cubicBezTo>
                    <a:pt x="-2572" y="46002"/>
                    <a:pt x="68538" y="5273"/>
                    <a:pt x="138795" y="0"/>
                  </a:cubicBezTo>
                  <a:close/>
                </a:path>
                <a:path w="304650" h="500437" stroke="0" extrusionOk="0">
                  <a:moveTo>
                    <a:pt x="138795" y="0"/>
                  </a:moveTo>
                  <a:cubicBezTo>
                    <a:pt x="147730" y="1266"/>
                    <a:pt x="155890" y="820"/>
                    <a:pt x="165855" y="0"/>
                  </a:cubicBezTo>
                  <a:cubicBezTo>
                    <a:pt x="244579" y="-5676"/>
                    <a:pt x="306569" y="51224"/>
                    <a:pt x="304650" y="138795"/>
                  </a:cubicBezTo>
                  <a:cubicBezTo>
                    <a:pt x="298494" y="223242"/>
                    <a:pt x="290191" y="423655"/>
                    <a:pt x="304650" y="500437"/>
                  </a:cubicBezTo>
                  <a:lnTo>
                    <a:pt x="304650" y="500437"/>
                  </a:lnTo>
                  <a:cubicBezTo>
                    <a:pt x="175360" y="513321"/>
                    <a:pt x="126330" y="492761"/>
                    <a:pt x="0" y="500437"/>
                  </a:cubicBezTo>
                  <a:lnTo>
                    <a:pt x="0" y="500437"/>
                  </a:lnTo>
                  <a:cubicBezTo>
                    <a:pt x="-10220" y="402394"/>
                    <a:pt x="-1357" y="272850"/>
                    <a:pt x="0" y="138795"/>
                  </a:cubicBezTo>
                  <a:cubicBezTo>
                    <a:pt x="-7221" y="46606"/>
                    <a:pt x="77246" y="9642"/>
                    <a:pt x="138795" y="0"/>
                  </a:cubicBezTo>
                  <a:close/>
                </a:path>
              </a:pathLst>
            </a:custGeom>
            <a:solidFill>
              <a:schemeClr val="bg1">
                <a:lumMod val="95000"/>
              </a:schemeClr>
            </a:solidFill>
            <a:ln>
              <a:solidFill>
                <a:schemeClr val="tx1"/>
              </a:solidFill>
              <a:extLst>
                <a:ext uri="{C807C97D-BFC1-408E-A445-0C87EB9F89A2}">
                  <ask:lineSketchStyleProps xmlns:ask="http://schemas.microsoft.com/office/drawing/2018/sketchyshapes" sd="3832057591">
                    <a:prstGeom prst="round2SameRect">
                      <a:avLst>
                        <a:gd name="adj1" fmla="val 45559"/>
                        <a:gd name="adj2" fmla="val 0"/>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9" name="Moon 58">
              <a:extLst>
                <a:ext uri="{FF2B5EF4-FFF2-40B4-BE49-F238E27FC236}">
                  <a16:creationId xmlns:a16="http://schemas.microsoft.com/office/drawing/2014/main" id="{56277BF3-3419-4B89-BAC5-8534498C9BD0}"/>
                </a:ext>
              </a:extLst>
            </p:cNvPr>
            <p:cNvSpPr/>
            <p:nvPr/>
          </p:nvSpPr>
          <p:spPr>
            <a:xfrm rot="13415730">
              <a:off x="1021786" y="7975477"/>
              <a:ext cx="605740" cy="1307197"/>
            </a:xfrm>
            <a:custGeom>
              <a:avLst/>
              <a:gdLst>
                <a:gd name="connsiteX0" fmla="*/ 605740 w 605740"/>
                <a:gd name="connsiteY0" fmla="*/ 1307197 h 1307197"/>
                <a:gd name="connsiteX1" fmla="*/ 0 w 605740"/>
                <a:gd name="connsiteY1" fmla="*/ 653598 h 1307197"/>
                <a:gd name="connsiteX2" fmla="*/ 605740 w 605740"/>
                <a:gd name="connsiteY2" fmla="*/ -1 h 1307197"/>
                <a:gd name="connsiteX3" fmla="*/ 302870 w 605740"/>
                <a:gd name="connsiteY3" fmla="*/ 653598 h 1307197"/>
                <a:gd name="connsiteX4" fmla="*/ 605740 w 605740"/>
                <a:gd name="connsiteY4" fmla="*/ 1307197 h 13071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05740" h="1307197" fill="none" extrusionOk="0">
                  <a:moveTo>
                    <a:pt x="605740" y="1307197"/>
                  </a:moveTo>
                  <a:cubicBezTo>
                    <a:pt x="295025" y="1308954"/>
                    <a:pt x="-25592" y="1068926"/>
                    <a:pt x="0" y="653598"/>
                  </a:cubicBezTo>
                  <a:cubicBezTo>
                    <a:pt x="65326" y="290411"/>
                    <a:pt x="207229" y="-36712"/>
                    <a:pt x="605740" y="-1"/>
                  </a:cubicBezTo>
                  <a:cubicBezTo>
                    <a:pt x="409428" y="142137"/>
                    <a:pt x="340593" y="420522"/>
                    <a:pt x="302870" y="653598"/>
                  </a:cubicBezTo>
                  <a:cubicBezTo>
                    <a:pt x="315098" y="897485"/>
                    <a:pt x="433923" y="1180279"/>
                    <a:pt x="605740" y="1307197"/>
                  </a:cubicBezTo>
                  <a:close/>
                </a:path>
                <a:path w="605740" h="1307197" stroke="0" extrusionOk="0">
                  <a:moveTo>
                    <a:pt x="605740" y="1307197"/>
                  </a:moveTo>
                  <a:cubicBezTo>
                    <a:pt x="290506" y="1327289"/>
                    <a:pt x="43697" y="1076606"/>
                    <a:pt x="0" y="653598"/>
                  </a:cubicBezTo>
                  <a:cubicBezTo>
                    <a:pt x="-56008" y="256991"/>
                    <a:pt x="205983" y="41470"/>
                    <a:pt x="605740" y="-1"/>
                  </a:cubicBezTo>
                  <a:cubicBezTo>
                    <a:pt x="455227" y="120323"/>
                    <a:pt x="299155" y="389341"/>
                    <a:pt x="302870" y="653598"/>
                  </a:cubicBezTo>
                  <a:cubicBezTo>
                    <a:pt x="306644" y="938827"/>
                    <a:pt x="412366" y="1161434"/>
                    <a:pt x="605740" y="1307197"/>
                  </a:cubicBezTo>
                  <a:close/>
                </a:path>
              </a:pathLst>
            </a:custGeom>
            <a:solidFill>
              <a:schemeClr val="bg1">
                <a:lumMod val="95000"/>
              </a:schemeClr>
            </a:solidFill>
            <a:ln>
              <a:solidFill>
                <a:schemeClr val="tx1"/>
              </a:solidFill>
              <a:extLst>
                <a:ext uri="{C807C97D-BFC1-408E-A445-0C87EB9F89A2}">
                  <ask:lineSketchStyleProps xmlns:ask="http://schemas.microsoft.com/office/drawing/2018/sketchyshapes" sd="3832057591">
                    <a:prstGeom prst="moon">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7" name="Oval 56">
              <a:extLst>
                <a:ext uri="{FF2B5EF4-FFF2-40B4-BE49-F238E27FC236}">
                  <a16:creationId xmlns:a16="http://schemas.microsoft.com/office/drawing/2014/main" id="{515F936E-FE5B-42F9-B216-639275C51B72}"/>
                </a:ext>
              </a:extLst>
            </p:cNvPr>
            <p:cNvSpPr/>
            <p:nvPr/>
          </p:nvSpPr>
          <p:spPr>
            <a:xfrm rot="2392167">
              <a:off x="854338" y="7779540"/>
              <a:ext cx="505725" cy="1298275"/>
            </a:xfrm>
            <a:custGeom>
              <a:avLst/>
              <a:gdLst>
                <a:gd name="connsiteX0" fmla="*/ 0 w 505725"/>
                <a:gd name="connsiteY0" fmla="*/ 649138 h 1298275"/>
                <a:gd name="connsiteX1" fmla="*/ 252863 w 505725"/>
                <a:gd name="connsiteY1" fmla="*/ 0 h 1298275"/>
                <a:gd name="connsiteX2" fmla="*/ 505726 w 505725"/>
                <a:gd name="connsiteY2" fmla="*/ 649138 h 1298275"/>
                <a:gd name="connsiteX3" fmla="*/ 252863 w 505725"/>
                <a:gd name="connsiteY3" fmla="*/ 1298276 h 1298275"/>
                <a:gd name="connsiteX4" fmla="*/ 0 w 505725"/>
                <a:gd name="connsiteY4" fmla="*/ 649138 h 12982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05725" h="1298275" fill="none" extrusionOk="0">
                  <a:moveTo>
                    <a:pt x="0" y="649138"/>
                  </a:moveTo>
                  <a:cubicBezTo>
                    <a:pt x="11813" y="291500"/>
                    <a:pt x="109170" y="8582"/>
                    <a:pt x="252863" y="0"/>
                  </a:cubicBezTo>
                  <a:cubicBezTo>
                    <a:pt x="418534" y="-882"/>
                    <a:pt x="472614" y="271627"/>
                    <a:pt x="505726" y="649138"/>
                  </a:cubicBezTo>
                  <a:cubicBezTo>
                    <a:pt x="503414" y="1002674"/>
                    <a:pt x="417017" y="1313917"/>
                    <a:pt x="252863" y="1298276"/>
                  </a:cubicBezTo>
                  <a:cubicBezTo>
                    <a:pt x="154962" y="1252972"/>
                    <a:pt x="4409" y="1014052"/>
                    <a:pt x="0" y="649138"/>
                  </a:cubicBezTo>
                  <a:close/>
                </a:path>
                <a:path w="505725" h="1298275" stroke="0" extrusionOk="0">
                  <a:moveTo>
                    <a:pt x="0" y="649138"/>
                  </a:moveTo>
                  <a:cubicBezTo>
                    <a:pt x="10541" y="301599"/>
                    <a:pt x="127913" y="20872"/>
                    <a:pt x="252863" y="0"/>
                  </a:cubicBezTo>
                  <a:cubicBezTo>
                    <a:pt x="336875" y="-35401"/>
                    <a:pt x="443922" y="329931"/>
                    <a:pt x="505726" y="649138"/>
                  </a:cubicBezTo>
                  <a:cubicBezTo>
                    <a:pt x="517583" y="997615"/>
                    <a:pt x="384611" y="1283171"/>
                    <a:pt x="252863" y="1298276"/>
                  </a:cubicBezTo>
                  <a:cubicBezTo>
                    <a:pt x="116050" y="1319393"/>
                    <a:pt x="-21783" y="1076144"/>
                    <a:pt x="0" y="649138"/>
                  </a:cubicBezTo>
                  <a:close/>
                </a:path>
              </a:pathLst>
            </a:custGeom>
            <a:solidFill>
              <a:schemeClr val="bg1"/>
            </a:solidFill>
            <a:ln>
              <a:solidFill>
                <a:schemeClr val="tx1"/>
              </a:solidFill>
              <a:extLst>
                <a:ext uri="{C807C97D-BFC1-408E-A445-0C87EB9F89A2}">
                  <ask:lineSketchStyleProps xmlns:ask="http://schemas.microsoft.com/office/drawing/2018/sketchyshapes" sd="3832057591">
                    <a:prstGeom prst="ellipse">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0" name="Rectangle: Top Corners Rounded 59">
              <a:extLst>
                <a:ext uri="{FF2B5EF4-FFF2-40B4-BE49-F238E27FC236}">
                  <a16:creationId xmlns:a16="http://schemas.microsoft.com/office/drawing/2014/main" id="{3120C3AA-584B-44B5-BE86-436497646BA4}"/>
                </a:ext>
              </a:extLst>
            </p:cNvPr>
            <p:cNvSpPr/>
            <p:nvPr/>
          </p:nvSpPr>
          <p:spPr>
            <a:xfrm rot="18864436">
              <a:off x="1017056" y="8066643"/>
              <a:ext cx="67953" cy="624510"/>
            </a:xfrm>
            <a:custGeom>
              <a:avLst/>
              <a:gdLst>
                <a:gd name="connsiteX0" fmla="*/ 30959 w 67953"/>
                <a:gd name="connsiteY0" fmla="*/ 0 h 624510"/>
                <a:gd name="connsiteX1" fmla="*/ 36994 w 67953"/>
                <a:gd name="connsiteY1" fmla="*/ 0 h 624510"/>
                <a:gd name="connsiteX2" fmla="*/ 67953 w 67953"/>
                <a:gd name="connsiteY2" fmla="*/ 30959 h 624510"/>
                <a:gd name="connsiteX3" fmla="*/ 67953 w 67953"/>
                <a:gd name="connsiteY3" fmla="*/ 624510 h 624510"/>
                <a:gd name="connsiteX4" fmla="*/ 67953 w 67953"/>
                <a:gd name="connsiteY4" fmla="*/ 624510 h 624510"/>
                <a:gd name="connsiteX5" fmla="*/ 0 w 67953"/>
                <a:gd name="connsiteY5" fmla="*/ 624510 h 624510"/>
                <a:gd name="connsiteX6" fmla="*/ 0 w 67953"/>
                <a:gd name="connsiteY6" fmla="*/ 624510 h 624510"/>
                <a:gd name="connsiteX7" fmla="*/ 0 w 67953"/>
                <a:gd name="connsiteY7" fmla="*/ 30959 h 624510"/>
                <a:gd name="connsiteX8" fmla="*/ 30959 w 67953"/>
                <a:gd name="connsiteY8" fmla="*/ 0 h 6245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7953" h="624510" fill="none" extrusionOk="0">
                  <a:moveTo>
                    <a:pt x="30959" y="0"/>
                  </a:moveTo>
                  <a:cubicBezTo>
                    <a:pt x="33190" y="290"/>
                    <a:pt x="34796" y="-3"/>
                    <a:pt x="36994" y="0"/>
                  </a:cubicBezTo>
                  <a:cubicBezTo>
                    <a:pt x="54357" y="-501"/>
                    <a:pt x="65022" y="11978"/>
                    <a:pt x="67953" y="30959"/>
                  </a:cubicBezTo>
                  <a:cubicBezTo>
                    <a:pt x="48349" y="203056"/>
                    <a:pt x="39642" y="365631"/>
                    <a:pt x="67953" y="624510"/>
                  </a:cubicBezTo>
                  <a:lnTo>
                    <a:pt x="67953" y="624510"/>
                  </a:lnTo>
                  <a:cubicBezTo>
                    <a:pt x="45722" y="623576"/>
                    <a:pt x="22227" y="625692"/>
                    <a:pt x="0" y="624510"/>
                  </a:cubicBezTo>
                  <a:lnTo>
                    <a:pt x="0" y="624510"/>
                  </a:lnTo>
                  <a:cubicBezTo>
                    <a:pt x="-27639" y="461460"/>
                    <a:pt x="-20174" y="309563"/>
                    <a:pt x="0" y="30959"/>
                  </a:cubicBezTo>
                  <a:cubicBezTo>
                    <a:pt x="-608" y="10044"/>
                    <a:pt x="15900" y="1681"/>
                    <a:pt x="30959" y="0"/>
                  </a:cubicBezTo>
                  <a:close/>
                </a:path>
                <a:path w="67953" h="624510" stroke="0" extrusionOk="0">
                  <a:moveTo>
                    <a:pt x="30959" y="0"/>
                  </a:moveTo>
                  <a:cubicBezTo>
                    <a:pt x="33598" y="142"/>
                    <a:pt x="34285" y="184"/>
                    <a:pt x="36994" y="0"/>
                  </a:cubicBezTo>
                  <a:cubicBezTo>
                    <a:pt x="55504" y="-3871"/>
                    <a:pt x="68367" y="11505"/>
                    <a:pt x="67953" y="30959"/>
                  </a:cubicBezTo>
                  <a:cubicBezTo>
                    <a:pt x="77583" y="300974"/>
                    <a:pt x="59279" y="400000"/>
                    <a:pt x="67953" y="624510"/>
                  </a:cubicBezTo>
                  <a:lnTo>
                    <a:pt x="67953" y="624510"/>
                  </a:lnTo>
                  <a:cubicBezTo>
                    <a:pt x="36113" y="627749"/>
                    <a:pt x="27205" y="621978"/>
                    <a:pt x="0" y="624510"/>
                  </a:cubicBezTo>
                  <a:lnTo>
                    <a:pt x="0" y="624510"/>
                  </a:lnTo>
                  <a:cubicBezTo>
                    <a:pt x="-5721" y="467857"/>
                    <a:pt x="-29184" y="257179"/>
                    <a:pt x="0" y="30959"/>
                  </a:cubicBezTo>
                  <a:cubicBezTo>
                    <a:pt x="-1201" y="11278"/>
                    <a:pt x="17173" y="2114"/>
                    <a:pt x="30959" y="0"/>
                  </a:cubicBezTo>
                  <a:close/>
                </a:path>
              </a:pathLst>
            </a:custGeom>
            <a:solidFill>
              <a:schemeClr val="tx1"/>
            </a:solidFill>
            <a:ln>
              <a:solidFill>
                <a:schemeClr val="tx1"/>
              </a:solidFill>
              <a:extLst>
                <a:ext uri="{C807C97D-BFC1-408E-A445-0C87EB9F89A2}">
                  <ask:lineSketchStyleProps xmlns:ask="http://schemas.microsoft.com/office/drawing/2018/sketchyshapes" sd="3832057591">
                    <a:prstGeom prst="round2SameRect">
                      <a:avLst>
                        <a:gd name="adj1" fmla="val 45559"/>
                        <a:gd name="adj2" fmla="val 0"/>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1" name="Oval 60">
              <a:extLst>
                <a:ext uri="{FF2B5EF4-FFF2-40B4-BE49-F238E27FC236}">
                  <a16:creationId xmlns:a16="http://schemas.microsoft.com/office/drawing/2014/main" id="{C98830B1-EE61-48F2-8DA1-F3C692C6B2B5}"/>
                </a:ext>
              </a:extLst>
            </p:cNvPr>
            <p:cNvSpPr/>
            <p:nvPr/>
          </p:nvSpPr>
          <p:spPr>
            <a:xfrm>
              <a:off x="746885" y="8081105"/>
              <a:ext cx="114604" cy="110038"/>
            </a:xfrm>
            <a:custGeom>
              <a:avLst/>
              <a:gdLst>
                <a:gd name="connsiteX0" fmla="*/ 0 w 114604"/>
                <a:gd name="connsiteY0" fmla="*/ 55019 h 110038"/>
                <a:gd name="connsiteX1" fmla="*/ 57302 w 114604"/>
                <a:gd name="connsiteY1" fmla="*/ 0 h 110038"/>
                <a:gd name="connsiteX2" fmla="*/ 114604 w 114604"/>
                <a:gd name="connsiteY2" fmla="*/ 55019 h 110038"/>
                <a:gd name="connsiteX3" fmla="*/ 57302 w 114604"/>
                <a:gd name="connsiteY3" fmla="*/ 110038 h 110038"/>
                <a:gd name="connsiteX4" fmla="*/ 0 w 114604"/>
                <a:gd name="connsiteY4" fmla="*/ 55019 h 1100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4604" h="110038" fill="none" extrusionOk="0">
                  <a:moveTo>
                    <a:pt x="0" y="55019"/>
                  </a:moveTo>
                  <a:cubicBezTo>
                    <a:pt x="6001" y="23113"/>
                    <a:pt x="21962" y="-4296"/>
                    <a:pt x="57302" y="0"/>
                  </a:cubicBezTo>
                  <a:cubicBezTo>
                    <a:pt x="89824" y="5711"/>
                    <a:pt x="119395" y="21363"/>
                    <a:pt x="114604" y="55019"/>
                  </a:cubicBezTo>
                  <a:cubicBezTo>
                    <a:pt x="114467" y="86883"/>
                    <a:pt x="83112" y="115272"/>
                    <a:pt x="57302" y="110038"/>
                  </a:cubicBezTo>
                  <a:cubicBezTo>
                    <a:pt x="27615" y="113507"/>
                    <a:pt x="3617" y="78795"/>
                    <a:pt x="0" y="55019"/>
                  </a:cubicBezTo>
                  <a:close/>
                </a:path>
                <a:path w="114604" h="110038" stroke="0" extrusionOk="0">
                  <a:moveTo>
                    <a:pt x="0" y="55019"/>
                  </a:moveTo>
                  <a:cubicBezTo>
                    <a:pt x="-5992" y="26772"/>
                    <a:pt x="26532" y="6778"/>
                    <a:pt x="57302" y="0"/>
                  </a:cubicBezTo>
                  <a:cubicBezTo>
                    <a:pt x="83769" y="-1499"/>
                    <a:pt x="111974" y="20204"/>
                    <a:pt x="114604" y="55019"/>
                  </a:cubicBezTo>
                  <a:cubicBezTo>
                    <a:pt x="113602" y="82324"/>
                    <a:pt x="89210" y="110970"/>
                    <a:pt x="57302" y="110038"/>
                  </a:cubicBezTo>
                  <a:cubicBezTo>
                    <a:pt x="22166" y="110131"/>
                    <a:pt x="3254" y="80986"/>
                    <a:pt x="0" y="55019"/>
                  </a:cubicBezTo>
                  <a:close/>
                </a:path>
              </a:pathLst>
            </a:custGeom>
            <a:solidFill>
              <a:schemeClr val="bg1"/>
            </a:solidFill>
            <a:ln>
              <a:solidFill>
                <a:schemeClr val="tx1"/>
              </a:solidFill>
              <a:extLst>
                <a:ext uri="{C807C97D-BFC1-408E-A445-0C87EB9F89A2}">
                  <ask:lineSketchStyleProps xmlns:ask="http://schemas.microsoft.com/office/drawing/2018/sketchyshapes" sd="2364382926">
                    <a:prstGeom prst="ellipse">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64" name="Rectangle: Top Corners Snipped 63">
            <a:extLst>
              <a:ext uri="{FF2B5EF4-FFF2-40B4-BE49-F238E27FC236}">
                <a16:creationId xmlns:a16="http://schemas.microsoft.com/office/drawing/2014/main" id="{CA78E5C7-F89E-4395-BC85-C1A54E770DC7}"/>
              </a:ext>
            </a:extLst>
          </p:cNvPr>
          <p:cNvSpPr/>
          <p:nvPr/>
        </p:nvSpPr>
        <p:spPr>
          <a:xfrm rot="10800000">
            <a:off x="3024201" y="8159120"/>
            <a:ext cx="304650" cy="186327"/>
          </a:xfrm>
          <a:prstGeom prst="snip2SameRect">
            <a:avLst>
              <a:gd name="adj1" fmla="val 45223"/>
              <a:gd name="adj2" fmla="val 0"/>
            </a:avLst>
          </a:prstGeom>
          <a:pattFill prst="pct10">
            <a:fgClr>
              <a:schemeClr val="tx1"/>
            </a:fgClr>
            <a:bgClr>
              <a:schemeClr val="bg1"/>
            </a:bgClr>
          </a:patt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7" name="Rectangle: Top Corners Rounded 46">
            <a:extLst>
              <a:ext uri="{FF2B5EF4-FFF2-40B4-BE49-F238E27FC236}">
                <a16:creationId xmlns:a16="http://schemas.microsoft.com/office/drawing/2014/main" id="{5BA37EB3-9BDF-43C7-9B0F-5ECBDDED2D5F}"/>
              </a:ext>
            </a:extLst>
          </p:cNvPr>
          <p:cNvSpPr/>
          <p:nvPr/>
        </p:nvSpPr>
        <p:spPr>
          <a:xfrm>
            <a:off x="6031797" y="5998311"/>
            <a:ext cx="304650" cy="500437"/>
          </a:xfrm>
          <a:custGeom>
            <a:avLst/>
            <a:gdLst>
              <a:gd name="connsiteX0" fmla="*/ 138795 w 304650"/>
              <a:gd name="connsiteY0" fmla="*/ 0 h 500437"/>
              <a:gd name="connsiteX1" fmla="*/ 165855 w 304650"/>
              <a:gd name="connsiteY1" fmla="*/ 0 h 500437"/>
              <a:gd name="connsiteX2" fmla="*/ 304650 w 304650"/>
              <a:gd name="connsiteY2" fmla="*/ 138795 h 500437"/>
              <a:gd name="connsiteX3" fmla="*/ 304650 w 304650"/>
              <a:gd name="connsiteY3" fmla="*/ 500437 h 500437"/>
              <a:gd name="connsiteX4" fmla="*/ 304650 w 304650"/>
              <a:gd name="connsiteY4" fmla="*/ 500437 h 500437"/>
              <a:gd name="connsiteX5" fmla="*/ 0 w 304650"/>
              <a:gd name="connsiteY5" fmla="*/ 500437 h 500437"/>
              <a:gd name="connsiteX6" fmla="*/ 0 w 304650"/>
              <a:gd name="connsiteY6" fmla="*/ 500437 h 500437"/>
              <a:gd name="connsiteX7" fmla="*/ 0 w 304650"/>
              <a:gd name="connsiteY7" fmla="*/ 138795 h 500437"/>
              <a:gd name="connsiteX8" fmla="*/ 138795 w 304650"/>
              <a:gd name="connsiteY8" fmla="*/ 0 h 5004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04650" h="500437" fill="none" extrusionOk="0">
                <a:moveTo>
                  <a:pt x="138795" y="0"/>
                </a:moveTo>
                <a:cubicBezTo>
                  <a:pt x="146660" y="525"/>
                  <a:pt x="158149" y="-704"/>
                  <a:pt x="165855" y="0"/>
                </a:cubicBezTo>
                <a:cubicBezTo>
                  <a:pt x="250836" y="-15739"/>
                  <a:pt x="301148" y="59891"/>
                  <a:pt x="304650" y="138795"/>
                </a:cubicBezTo>
                <a:cubicBezTo>
                  <a:pt x="309430" y="297841"/>
                  <a:pt x="289937" y="322057"/>
                  <a:pt x="304650" y="500437"/>
                </a:cubicBezTo>
                <a:lnTo>
                  <a:pt x="304650" y="500437"/>
                </a:lnTo>
                <a:cubicBezTo>
                  <a:pt x="191088" y="511738"/>
                  <a:pt x="117374" y="490721"/>
                  <a:pt x="0" y="500437"/>
                </a:cubicBezTo>
                <a:lnTo>
                  <a:pt x="0" y="500437"/>
                </a:lnTo>
                <a:cubicBezTo>
                  <a:pt x="4894" y="424473"/>
                  <a:pt x="684" y="215415"/>
                  <a:pt x="0" y="138795"/>
                </a:cubicBezTo>
                <a:cubicBezTo>
                  <a:pt x="-2572" y="46002"/>
                  <a:pt x="68538" y="5273"/>
                  <a:pt x="138795" y="0"/>
                </a:cubicBezTo>
                <a:close/>
              </a:path>
              <a:path w="304650" h="500437" stroke="0" extrusionOk="0">
                <a:moveTo>
                  <a:pt x="138795" y="0"/>
                </a:moveTo>
                <a:cubicBezTo>
                  <a:pt x="147730" y="1266"/>
                  <a:pt x="155890" y="820"/>
                  <a:pt x="165855" y="0"/>
                </a:cubicBezTo>
                <a:cubicBezTo>
                  <a:pt x="244579" y="-5676"/>
                  <a:pt x="306569" y="51224"/>
                  <a:pt x="304650" y="138795"/>
                </a:cubicBezTo>
                <a:cubicBezTo>
                  <a:pt x="298494" y="223242"/>
                  <a:pt x="290191" y="423655"/>
                  <a:pt x="304650" y="500437"/>
                </a:cubicBezTo>
                <a:lnTo>
                  <a:pt x="304650" y="500437"/>
                </a:lnTo>
                <a:cubicBezTo>
                  <a:pt x="175360" y="513321"/>
                  <a:pt x="126330" y="492761"/>
                  <a:pt x="0" y="500437"/>
                </a:cubicBezTo>
                <a:lnTo>
                  <a:pt x="0" y="500437"/>
                </a:lnTo>
                <a:cubicBezTo>
                  <a:pt x="-10220" y="402394"/>
                  <a:pt x="-1357" y="272850"/>
                  <a:pt x="0" y="138795"/>
                </a:cubicBezTo>
                <a:cubicBezTo>
                  <a:pt x="-7221" y="46606"/>
                  <a:pt x="77246" y="9642"/>
                  <a:pt x="138795" y="0"/>
                </a:cubicBezTo>
                <a:close/>
              </a:path>
            </a:pathLst>
          </a:custGeom>
          <a:solidFill>
            <a:schemeClr val="bg1">
              <a:lumMod val="95000"/>
            </a:schemeClr>
          </a:solidFill>
          <a:ln>
            <a:solidFill>
              <a:schemeClr val="tx1"/>
            </a:solidFill>
            <a:extLst>
              <a:ext uri="{C807C97D-BFC1-408E-A445-0C87EB9F89A2}">
                <ask:lineSketchStyleProps xmlns:ask="http://schemas.microsoft.com/office/drawing/2018/sketchyshapes" sd="3832057591">
                  <a:prstGeom prst="round2SameRect">
                    <a:avLst>
                      <a:gd name="adj1" fmla="val 45559"/>
                      <a:gd name="adj2" fmla="val 0"/>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9" name="Oval 38">
            <a:extLst>
              <a:ext uri="{FF2B5EF4-FFF2-40B4-BE49-F238E27FC236}">
                <a16:creationId xmlns:a16="http://schemas.microsoft.com/office/drawing/2014/main" id="{A46E5E09-E692-4830-A2EA-EF4645B47319}"/>
              </a:ext>
            </a:extLst>
          </p:cNvPr>
          <p:cNvSpPr/>
          <p:nvPr/>
        </p:nvSpPr>
        <p:spPr>
          <a:xfrm>
            <a:off x="5625708" y="5844998"/>
            <a:ext cx="500438" cy="500438"/>
          </a:xfrm>
          <a:custGeom>
            <a:avLst/>
            <a:gdLst>
              <a:gd name="connsiteX0" fmla="*/ 0 w 500438"/>
              <a:gd name="connsiteY0" fmla="*/ 250219 h 500438"/>
              <a:gd name="connsiteX1" fmla="*/ 250219 w 500438"/>
              <a:gd name="connsiteY1" fmla="*/ 0 h 500438"/>
              <a:gd name="connsiteX2" fmla="*/ 500438 w 500438"/>
              <a:gd name="connsiteY2" fmla="*/ 250219 h 500438"/>
              <a:gd name="connsiteX3" fmla="*/ 250219 w 500438"/>
              <a:gd name="connsiteY3" fmla="*/ 500438 h 500438"/>
              <a:gd name="connsiteX4" fmla="*/ 0 w 500438"/>
              <a:gd name="connsiteY4" fmla="*/ 250219 h 5004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00438" h="500438" fill="none" extrusionOk="0">
                <a:moveTo>
                  <a:pt x="0" y="250219"/>
                </a:moveTo>
                <a:cubicBezTo>
                  <a:pt x="17084" y="95284"/>
                  <a:pt x="124055" y="9270"/>
                  <a:pt x="250219" y="0"/>
                </a:cubicBezTo>
                <a:cubicBezTo>
                  <a:pt x="401060" y="-12342"/>
                  <a:pt x="531956" y="105924"/>
                  <a:pt x="500438" y="250219"/>
                </a:cubicBezTo>
                <a:cubicBezTo>
                  <a:pt x="516880" y="389688"/>
                  <a:pt x="371340" y="502380"/>
                  <a:pt x="250219" y="500438"/>
                </a:cubicBezTo>
                <a:cubicBezTo>
                  <a:pt x="88026" y="510560"/>
                  <a:pt x="-8828" y="401201"/>
                  <a:pt x="0" y="250219"/>
                </a:cubicBezTo>
                <a:close/>
              </a:path>
              <a:path w="500438" h="500438" stroke="0" extrusionOk="0">
                <a:moveTo>
                  <a:pt x="0" y="250219"/>
                </a:moveTo>
                <a:cubicBezTo>
                  <a:pt x="13606" y="110643"/>
                  <a:pt x="118120" y="32992"/>
                  <a:pt x="250219" y="0"/>
                </a:cubicBezTo>
                <a:cubicBezTo>
                  <a:pt x="362429" y="6517"/>
                  <a:pt x="501649" y="116769"/>
                  <a:pt x="500438" y="250219"/>
                </a:cubicBezTo>
                <a:cubicBezTo>
                  <a:pt x="506831" y="361485"/>
                  <a:pt x="389117" y="485604"/>
                  <a:pt x="250219" y="500438"/>
                </a:cubicBezTo>
                <a:cubicBezTo>
                  <a:pt x="140035" y="516222"/>
                  <a:pt x="1948" y="396286"/>
                  <a:pt x="0" y="250219"/>
                </a:cubicBezTo>
                <a:close/>
              </a:path>
            </a:pathLst>
          </a:custGeom>
          <a:solidFill>
            <a:schemeClr val="bg1">
              <a:lumMod val="95000"/>
            </a:schemeClr>
          </a:solidFill>
          <a:ln>
            <a:solidFill>
              <a:schemeClr val="tx1"/>
            </a:solidFill>
            <a:extLst>
              <a:ext uri="{C807C97D-BFC1-408E-A445-0C87EB9F89A2}">
                <ask:lineSketchStyleProps xmlns:ask="http://schemas.microsoft.com/office/drawing/2018/sketchyshapes" sd="4040015">
                  <a:prstGeom prst="ellipse">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0" name="Oval 39">
            <a:extLst>
              <a:ext uri="{FF2B5EF4-FFF2-40B4-BE49-F238E27FC236}">
                <a16:creationId xmlns:a16="http://schemas.microsoft.com/office/drawing/2014/main" id="{A4EC8579-3325-48B4-8D76-CFDE1081C681}"/>
              </a:ext>
            </a:extLst>
          </p:cNvPr>
          <p:cNvSpPr/>
          <p:nvPr/>
        </p:nvSpPr>
        <p:spPr>
          <a:xfrm>
            <a:off x="5702365" y="5921655"/>
            <a:ext cx="347124" cy="347124"/>
          </a:xfrm>
          <a:custGeom>
            <a:avLst/>
            <a:gdLst>
              <a:gd name="connsiteX0" fmla="*/ 0 w 347124"/>
              <a:gd name="connsiteY0" fmla="*/ 173562 h 347124"/>
              <a:gd name="connsiteX1" fmla="*/ 173562 w 347124"/>
              <a:gd name="connsiteY1" fmla="*/ 0 h 347124"/>
              <a:gd name="connsiteX2" fmla="*/ 347124 w 347124"/>
              <a:gd name="connsiteY2" fmla="*/ 173562 h 347124"/>
              <a:gd name="connsiteX3" fmla="*/ 173562 w 347124"/>
              <a:gd name="connsiteY3" fmla="*/ 347124 h 347124"/>
              <a:gd name="connsiteX4" fmla="*/ 0 w 347124"/>
              <a:gd name="connsiteY4" fmla="*/ 173562 h 34712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7124" h="347124" fill="none" extrusionOk="0">
                <a:moveTo>
                  <a:pt x="0" y="173562"/>
                </a:moveTo>
                <a:cubicBezTo>
                  <a:pt x="-10287" y="84962"/>
                  <a:pt x="78744" y="12885"/>
                  <a:pt x="173562" y="0"/>
                </a:cubicBezTo>
                <a:cubicBezTo>
                  <a:pt x="276327" y="663"/>
                  <a:pt x="334559" y="74746"/>
                  <a:pt x="347124" y="173562"/>
                </a:cubicBezTo>
                <a:cubicBezTo>
                  <a:pt x="348558" y="255434"/>
                  <a:pt x="265824" y="328904"/>
                  <a:pt x="173562" y="347124"/>
                </a:cubicBezTo>
                <a:cubicBezTo>
                  <a:pt x="92724" y="349524"/>
                  <a:pt x="-2090" y="273391"/>
                  <a:pt x="0" y="173562"/>
                </a:cubicBezTo>
                <a:close/>
              </a:path>
              <a:path w="347124" h="347124" stroke="0" extrusionOk="0">
                <a:moveTo>
                  <a:pt x="0" y="173562"/>
                </a:moveTo>
                <a:cubicBezTo>
                  <a:pt x="-8246" y="66912"/>
                  <a:pt x="92160" y="-3750"/>
                  <a:pt x="173562" y="0"/>
                </a:cubicBezTo>
                <a:cubicBezTo>
                  <a:pt x="253267" y="-12981"/>
                  <a:pt x="347521" y="84115"/>
                  <a:pt x="347124" y="173562"/>
                </a:cubicBezTo>
                <a:cubicBezTo>
                  <a:pt x="337938" y="270976"/>
                  <a:pt x="257020" y="353460"/>
                  <a:pt x="173562" y="347124"/>
                </a:cubicBezTo>
                <a:cubicBezTo>
                  <a:pt x="75679" y="353495"/>
                  <a:pt x="5539" y="276649"/>
                  <a:pt x="0" y="173562"/>
                </a:cubicBezTo>
                <a:close/>
              </a:path>
            </a:pathLst>
          </a:custGeom>
          <a:solidFill>
            <a:schemeClr val="bg1"/>
          </a:solidFill>
          <a:ln>
            <a:solidFill>
              <a:schemeClr val="tx1"/>
            </a:solidFill>
            <a:extLst>
              <a:ext uri="{C807C97D-BFC1-408E-A445-0C87EB9F89A2}">
                <ask:lineSketchStyleProps xmlns:ask="http://schemas.microsoft.com/office/drawing/2018/sketchyshapes" sd="348936532">
                  <a:prstGeom prst="ellipse">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41" name="Moon 40">
            <a:extLst>
              <a:ext uri="{FF2B5EF4-FFF2-40B4-BE49-F238E27FC236}">
                <a16:creationId xmlns:a16="http://schemas.microsoft.com/office/drawing/2014/main" id="{0A4809F8-DCA3-401F-97F7-16769703B7F6}"/>
              </a:ext>
            </a:extLst>
          </p:cNvPr>
          <p:cNvSpPr/>
          <p:nvPr/>
        </p:nvSpPr>
        <p:spPr>
          <a:xfrm rot="4088370">
            <a:off x="5805757" y="5924537"/>
            <a:ext cx="82308" cy="200205"/>
          </a:xfrm>
          <a:custGeom>
            <a:avLst/>
            <a:gdLst>
              <a:gd name="connsiteX0" fmla="*/ 82308 w 82308"/>
              <a:gd name="connsiteY0" fmla="*/ 200205 h 200205"/>
              <a:gd name="connsiteX1" fmla="*/ 0 w 82308"/>
              <a:gd name="connsiteY1" fmla="*/ 100102 h 200205"/>
              <a:gd name="connsiteX2" fmla="*/ 82308 w 82308"/>
              <a:gd name="connsiteY2" fmla="*/ -1 h 200205"/>
              <a:gd name="connsiteX3" fmla="*/ 30814 w 82308"/>
              <a:gd name="connsiteY3" fmla="*/ 100102 h 200205"/>
              <a:gd name="connsiteX4" fmla="*/ 82308 w 82308"/>
              <a:gd name="connsiteY4" fmla="*/ 200205 h 20020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2308" h="200205" fill="none" extrusionOk="0">
                <a:moveTo>
                  <a:pt x="82308" y="200205"/>
                </a:moveTo>
                <a:cubicBezTo>
                  <a:pt x="37196" y="196393"/>
                  <a:pt x="7891" y="162610"/>
                  <a:pt x="0" y="100102"/>
                </a:cubicBezTo>
                <a:cubicBezTo>
                  <a:pt x="1790" y="41117"/>
                  <a:pt x="36384" y="-1266"/>
                  <a:pt x="82308" y="-1"/>
                </a:cubicBezTo>
                <a:cubicBezTo>
                  <a:pt x="51439" y="16206"/>
                  <a:pt x="30014" y="58626"/>
                  <a:pt x="30814" y="100102"/>
                </a:cubicBezTo>
                <a:cubicBezTo>
                  <a:pt x="33608" y="140669"/>
                  <a:pt x="53635" y="181983"/>
                  <a:pt x="82308" y="200205"/>
                </a:cubicBezTo>
                <a:close/>
              </a:path>
              <a:path w="82308" h="200205" stroke="0" extrusionOk="0">
                <a:moveTo>
                  <a:pt x="82308" y="200205"/>
                </a:moveTo>
                <a:cubicBezTo>
                  <a:pt x="39021" y="200987"/>
                  <a:pt x="610" y="149290"/>
                  <a:pt x="0" y="100102"/>
                </a:cubicBezTo>
                <a:cubicBezTo>
                  <a:pt x="4139" y="43096"/>
                  <a:pt x="38089" y="-1754"/>
                  <a:pt x="82308" y="-1"/>
                </a:cubicBezTo>
                <a:cubicBezTo>
                  <a:pt x="46636" y="18348"/>
                  <a:pt x="32310" y="60206"/>
                  <a:pt x="30814" y="100102"/>
                </a:cubicBezTo>
                <a:cubicBezTo>
                  <a:pt x="25518" y="146784"/>
                  <a:pt x="47595" y="181609"/>
                  <a:pt x="82308" y="200205"/>
                </a:cubicBezTo>
                <a:close/>
              </a:path>
            </a:pathLst>
          </a:custGeom>
          <a:solidFill>
            <a:schemeClr val="tx1"/>
          </a:solidFill>
          <a:ln>
            <a:solidFill>
              <a:schemeClr val="tx1"/>
            </a:solidFill>
            <a:extLst>
              <a:ext uri="{C807C97D-BFC1-408E-A445-0C87EB9F89A2}">
                <ask:lineSketchStyleProps xmlns:ask="http://schemas.microsoft.com/office/drawing/2018/sketchyshapes" sd="3595798827">
                  <a:prstGeom prst="moon">
                    <a:avLst>
                      <a:gd name="adj" fmla="val 37438"/>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nvGrpSpPr>
          <p:cNvPr id="43" name="Group 42">
            <a:extLst>
              <a:ext uri="{FF2B5EF4-FFF2-40B4-BE49-F238E27FC236}">
                <a16:creationId xmlns:a16="http://schemas.microsoft.com/office/drawing/2014/main" id="{CCA73ADB-35C3-4797-A975-1A51E3702D4D}"/>
              </a:ext>
            </a:extLst>
          </p:cNvPr>
          <p:cNvGrpSpPr/>
          <p:nvPr/>
        </p:nvGrpSpPr>
        <p:grpSpPr>
          <a:xfrm>
            <a:off x="6249981" y="5821304"/>
            <a:ext cx="500438" cy="500438"/>
            <a:chOff x="319683" y="8041681"/>
            <a:chExt cx="500438" cy="500438"/>
          </a:xfrm>
          <a:solidFill>
            <a:schemeClr val="bg1">
              <a:lumMod val="95000"/>
            </a:schemeClr>
          </a:solidFill>
        </p:grpSpPr>
        <p:sp>
          <p:nvSpPr>
            <p:cNvPr id="44" name="Oval 43">
              <a:extLst>
                <a:ext uri="{FF2B5EF4-FFF2-40B4-BE49-F238E27FC236}">
                  <a16:creationId xmlns:a16="http://schemas.microsoft.com/office/drawing/2014/main" id="{B941706C-CF90-4CBE-9346-C17FE6D14D3C}"/>
                </a:ext>
              </a:extLst>
            </p:cNvPr>
            <p:cNvSpPr/>
            <p:nvPr/>
          </p:nvSpPr>
          <p:spPr>
            <a:xfrm>
              <a:off x="319683" y="8041681"/>
              <a:ext cx="500438" cy="500438"/>
            </a:xfrm>
            <a:custGeom>
              <a:avLst/>
              <a:gdLst>
                <a:gd name="connsiteX0" fmla="*/ 0 w 500438"/>
                <a:gd name="connsiteY0" fmla="*/ 250219 h 500438"/>
                <a:gd name="connsiteX1" fmla="*/ 250219 w 500438"/>
                <a:gd name="connsiteY1" fmla="*/ 0 h 500438"/>
                <a:gd name="connsiteX2" fmla="*/ 500438 w 500438"/>
                <a:gd name="connsiteY2" fmla="*/ 250219 h 500438"/>
                <a:gd name="connsiteX3" fmla="*/ 250219 w 500438"/>
                <a:gd name="connsiteY3" fmla="*/ 500438 h 500438"/>
                <a:gd name="connsiteX4" fmla="*/ 0 w 500438"/>
                <a:gd name="connsiteY4" fmla="*/ 250219 h 5004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00438" h="500438" fill="none" extrusionOk="0">
                  <a:moveTo>
                    <a:pt x="0" y="250219"/>
                  </a:moveTo>
                  <a:cubicBezTo>
                    <a:pt x="7936" y="105079"/>
                    <a:pt x="130162" y="18883"/>
                    <a:pt x="250219" y="0"/>
                  </a:cubicBezTo>
                  <a:cubicBezTo>
                    <a:pt x="390612" y="4926"/>
                    <a:pt x="513814" y="115248"/>
                    <a:pt x="500438" y="250219"/>
                  </a:cubicBezTo>
                  <a:cubicBezTo>
                    <a:pt x="515991" y="364607"/>
                    <a:pt x="383625" y="507465"/>
                    <a:pt x="250219" y="500438"/>
                  </a:cubicBezTo>
                  <a:cubicBezTo>
                    <a:pt x="88930" y="481145"/>
                    <a:pt x="29447" y="381348"/>
                    <a:pt x="0" y="250219"/>
                  </a:cubicBezTo>
                  <a:close/>
                </a:path>
                <a:path w="500438" h="500438" stroke="0" extrusionOk="0">
                  <a:moveTo>
                    <a:pt x="0" y="250219"/>
                  </a:moveTo>
                  <a:cubicBezTo>
                    <a:pt x="-8075" y="131846"/>
                    <a:pt x="139800" y="-11685"/>
                    <a:pt x="250219" y="0"/>
                  </a:cubicBezTo>
                  <a:cubicBezTo>
                    <a:pt x="395811" y="2948"/>
                    <a:pt x="507729" y="120329"/>
                    <a:pt x="500438" y="250219"/>
                  </a:cubicBezTo>
                  <a:cubicBezTo>
                    <a:pt x="506905" y="384969"/>
                    <a:pt x="392066" y="500477"/>
                    <a:pt x="250219" y="500438"/>
                  </a:cubicBezTo>
                  <a:cubicBezTo>
                    <a:pt x="117112" y="498097"/>
                    <a:pt x="6851" y="392694"/>
                    <a:pt x="0" y="250219"/>
                  </a:cubicBezTo>
                  <a:close/>
                </a:path>
              </a:pathLst>
            </a:custGeom>
            <a:grpFill/>
            <a:ln>
              <a:solidFill>
                <a:schemeClr val="tx1"/>
              </a:solidFill>
              <a:extLst>
                <a:ext uri="{C807C97D-BFC1-408E-A445-0C87EB9F89A2}">
                  <ask:lineSketchStyleProps xmlns:ask="http://schemas.microsoft.com/office/drawing/2018/sketchyshapes" sd="3840271944">
                    <a:prstGeom prst="ellipse">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5" name="Oval 44">
              <a:extLst>
                <a:ext uri="{FF2B5EF4-FFF2-40B4-BE49-F238E27FC236}">
                  <a16:creationId xmlns:a16="http://schemas.microsoft.com/office/drawing/2014/main" id="{036AA81D-8463-48D7-B88E-708EF6759CF7}"/>
                </a:ext>
              </a:extLst>
            </p:cNvPr>
            <p:cNvSpPr/>
            <p:nvPr/>
          </p:nvSpPr>
          <p:spPr>
            <a:xfrm>
              <a:off x="396340" y="8118338"/>
              <a:ext cx="347124" cy="347124"/>
            </a:xfrm>
            <a:custGeom>
              <a:avLst/>
              <a:gdLst>
                <a:gd name="connsiteX0" fmla="*/ 0 w 347124"/>
                <a:gd name="connsiteY0" fmla="*/ 173562 h 347124"/>
                <a:gd name="connsiteX1" fmla="*/ 173562 w 347124"/>
                <a:gd name="connsiteY1" fmla="*/ 0 h 347124"/>
                <a:gd name="connsiteX2" fmla="*/ 347124 w 347124"/>
                <a:gd name="connsiteY2" fmla="*/ 173562 h 347124"/>
                <a:gd name="connsiteX3" fmla="*/ 173562 w 347124"/>
                <a:gd name="connsiteY3" fmla="*/ 347124 h 347124"/>
                <a:gd name="connsiteX4" fmla="*/ 0 w 347124"/>
                <a:gd name="connsiteY4" fmla="*/ 173562 h 34712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7124" h="347124" fill="none" extrusionOk="0">
                  <a:moveTo>
                    <a:pt x="0" y="173562"/>
                  </a:moveTo>
                  <a:cubicBezTo>
                    <a:pt x="-16234" y="91676"/>
                    <a:pt x="73056" y="9592"/>
                    <a:pt x="173562" y="0"/>
                  </a:cubicBezTo>
                  <a:cubicBezTo>
                    <a:pt x="286380" y="10087"/>
                    <a:pt x="336897" y="95113"/>
                    <a:pt x="347124" y="173562"/>
                  </a:cubicBezTo>
                  <a:cubicBezTo>
                    <a:pt x="342124" y="258902"/>
                    <a:pt x="277371" y="349402"/>
                    <a:pt x="173562" y="347124"/>
                  </a:cubicBezTo>
                  <a:cubicBezTo>
                    <a:pt x="79868" y="348561"/>
                    <a:pt x="3292" y="266906"/>
                    <a:pt x="0" y="173562"/>
                  </a:cubicBezTo>
                  <a:close/>
                </a:path>
                <a:path w="347124" h="347124" stroke="0" extrusionOk="0">
                  <a:moveTo>
                    <a:pt x="0" y="173562"/>
                  </a:moveTo>
                  <a:cubicBezTo>
                    <a:pt x="18498" y="80072"/>
                    <a:pt x="67637" y="-19890"/>
                    <a:pt x="173562" y="0"/>
                  </a:cubicBezTo>
                  <a:cubicBezTo>
                    <a:pt x="266754" y="14799"/>
                    <a:pt x="328704" y="75011"/>
                    <a:pt x="347124" y="173562"/>
                  </a:cubicBezTo>
                  <a:cubicBezTo>
                    <a:pt x="354945" y="277954"/>
                    <a:pt x="282536" y="351067"/>
                    <a:pt x="173562" y="347124"/>
                  </a:cubicBezTo>
                  <a:cubicBezTo>
                    <a:pt x="59009" y="359737"/>
                    <a:pt x="-7604" y="260676"/>
                    <a:pt x="0" y="173562"/>
                  </a:cubicBezTo>
                  <a:close/>
                </a:path>
              </a:pathLst>
            </a:custGeom>
            <a:solidFill>
              <a:schemeClr val="bg1"/>
            </a:solidFill>
            <a:ln>
              <a:solidFill>
                <a:schemeClr val="tx1"/>
              </a:solidFill>
              <a:extLst>
                <a:ext uri="{C807C97D-BFC1-408E-A445-0C87EB9F89A2}">
                  <ask:lineSketchStyleProps xmlns:ask="http://schemas.microsoft.com/office/drawing/2018/sketchyshapes" sd="554228912">
                    <a:prstGeom prst="ellipse">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46" name="Moon 45">
              <a:extLst>
                <a:ext uri="{FF2B5EF4-FFF2-40B4-BE49-F238E27FC236}">
                  <a16:creationId xmlns:a16="http://schemas.microsoft.com/office/drawing/2014/main" id="{B1848C5C-E932-42EA-9F02-7B802DF0CC61}"/>
                </a:ext>
              </a:extLst>
            </p:cNvPr>
            <p:cNvSpPr/>
            <p:nvPr/>
          </p:nvSpPr>
          <p:spPr>
            <a:xfrm rot="4088370">
              <a:off x="499732" y="8121220"/>
              <a:ext cx="82308" cy="200205"/>
            </a:xfrm>
            <a:custGeom>
              <a:avLst/>
              <a:gdLst>
                <a:gd name="connsiteX0" fmla="*/ 82308 w 82308"/>
                <a:gd name="connsiteY0" fmla="*/ 200205 h 200205"/>
                <a:gd name="connsiteX1" fmla="*/ 0 w 82308"/>
                <a:gd name="connsiteY1" fmla="*/ 100102 h 200205"/>
                <a:gd name="connsiteX2" fmla="*/ 82308 w 82308"/>
                <a:gd name="connsiteY2" fmla="*/ -1 h 200205"/>
                <a:gd name="connsiteX3" fmla="*/ 30814 w 82308"/>
                <a:gd name="connsiteY3" fmla="*/ 100102 h 200205"/>
                <a:gd name="connsiteX4" fmla="*/ 82308 w 82308"/>
                <a:gd name="connsiteY4" fmla="*/ 200205 h 20020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2308" h="200205" fill="none" extrusionOk="0">
                  <a:moveTo>
                    <a:pt x="82308" y="200205"/>
                  </a:moveTo>
                  <a:cubicBezTo>
                    <a:pt x="32368" y="197858"/>
                    <a:pt x="854" y="156963"/>
                    <a:pt x="0" y="100102"/>
                  </a:cubicBezTo>
                  <a:cubicBezTo>
                    <a:pt x="5646" y="47955"/>
                    <a:pt x="34217" y="4703"/>
                    <a:pt x="82308" y="-1"/>
                  </a:cubicBezTo>
                  <a:cubicBezTo>
                    <a:pt x="47303" y="16300"/>
                    <a:pt x="30028" y="60519"/>
                    <a:pt x="30814" y="100102"/>
                  </a:cubicBezTo>
                  <a:cubicBezTo>
                    <a:pt x="26275" y="139583"/>
                    <a:pt x="49057" y="179206"/>
                    <a:pt x="82308" y="200205"/>
                  </a:cubicBezTo>
                  <a:close/>
                </a:path>
                <a:path w="82308" h="200205" stroke="0" extrusionOk="0">
                  <a:moveTo>
                    <a:pt x="82308" y="200205"/>
                  </a:moveTo>
                  <a:cubicBezTo>
                    <a:pt x="36323" y="191140"/>
                    <a:pt x="3443" y="163789"/>
                    <a:pt x="0" y="100102"/>
                  </a:cubicBezTo>
                  <a:cubicBezTo>
                    <a:pt x="2340" y="35031"/>
                    <a:pt x="37843" y="7532"/>
                    <a:pt x="82308" y="-1"/>
                  </a:cubicBezTo>
                  <a:cubicBezTo>
                    <a:pt x="51751" y="17939"/>
                    <a:pt x="29435" y="62955"/>
                    <a:pt x="30814" y="100102"/>
                  </a:cubicBezTo>
                  <a:cubicBezTo>
                    <a:pt x="30507" y="139346"/>
                    <a:pt x="54228" y="185969"/>
                    <a:pt x="82308" y="200205"/>
                  </a:cubicBezTo>
                  <a:close/>
                </a:path>
              </a:pathLst>
            </a:custGeom>
            <a:solidFill>
              <a:schemeClr val="tx1"/>
            </a:solidFill>
            <a:ln>
              <a:solidFill>
                <a:schemeClr val="tx1"/>
              </a:solidFill>
              <a:extLst>
                <a:ext uri="{C807C97D-BFC1-408E-A445-0C87EB9F89A2}">
                  <ask:lineSketchStyleProps xmlns:ask="http://schemas.microsoft.com/office/drawing/2018/sketchyshapes" sd="3027863170">
                    <a:prstGeom prst="moon">
                      <a:avLst>
                        <a:gd name="adj" fmla="val 37438"/>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sp>
        <p:nvSpPr>
          <p:cNvPr id="65" name="Rectangle: Top Corners Snipped 64">
            <a:extLst>
              <a:ext uri="{FF2B5EF4-FFF2-40B4-BE49-F238E27FC236}">
                <a16:creationId xmlns:a16="http://schemas.microsoft.com/office/drawing/2014/main" id="{63A8BA9C-5D1D-4081-B7C3-EEEDDBEECCB0}"/>
              </a:ext>
            </a:extLst>
          </p:cNvPr>
          <p:cNvSpPr/>
          <p:nvPr/>
        </p:nvSpPr>
        <p:spPr>
          <a:xfrm rot="10800000">
            <a:off x="6031797" y="6519557"/>
            <a:ext cx="304650" cy="186327"/>
          </a:xfrm>
          <a:prstGeom prst="snip2SameRect">
            <a:avLst>
              <a:gd name="adj1" fmla="val 45223"/>
              <a:gd name="adj2" fmla="val 0"/>
            </a:avLst>
          </a:prstGeom>
          <a:pattFill prst="pct10">
            <a:fgClr>
              <a:schemeClr val="tx1"/>
            </a:fgClr>
            <a:bgClr>
              <a:schemeClr val="bg1"/>
            </a:bgClr>
          </a:patt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 name="Rectangle 1">
            <a:extLst>
              <a:ext uri="{FF2B5EF4-FFF2-40B4-BE49-F238E27FC236}">
                <a16:creationId xmlns:a16="http://schemas.microsoft.com/office/drawing/2014/main" id="{B25322DD-B774-43E7-9A54-58C8CB7AE041}"/>
              </a:ext>
            </a:extLst>
          </p:cNvPr>
          <p:cNvSpPr/>
          <p:nvPr/>
        </p:nvSpPr>
        <p:spPr>
          <a:xfrm>
            <a:off x="279912" y="1942913"/>
            <a:ext cx="1800000" cy="3240000"/>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Rectangle 12">
            <a:extLst>
              <a:ext uri="{FF2B5EF4-FFF2-40B4-BE49-F238E27FC236}">
                <a16:creationId xmlns:a16="http://schemas.microsoft.com/office/drawing/2014/main" id="{F6983D09-EA3A-4709-9490-F97A9D170621}"/>
              </a:ext>
            </a:extLst>
          </p:cNvPr>
          <p:cNvSpPr/>
          <p:nvPr/>
        </p:nvSpPr>
        <p:spPr>
          <a:xfrm>
            <a:off x="5118646" y="1942913"/>
            <a:ext cx="1260000" cy="3240000"/>
          </a:xfrm>
          <a:prstGeom prst="rect">
            <a:avLst/>
          </a:prstGeom>
          <a:solidFill>
            <a:schemeClr val="bg1"/>
          </a:solidFill>
          <a:ln w="9525">
            <a:solidFill>
              <a:schemeClr val="tx1"/>
            </a:solidFill>
            <a:prstDash val="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Rectangle 14">
            <a:extLst>
              <a:ext uri="{FF2B5EF4-FFF2-40B4-BE49-F238E27FC236}">
                <a16:creationId xmlns:a16="http://schemas.microsoft.com/office/drawing/2014/main" id="{FDBC329C-6893-4B75-A27A-4BCC68E43534}"/>
              </a:ext>
            </a:extLst>
          </p:cNvPr>
          <p:cNvSpPr/>
          <p:nvPr/>
        </p:nvSpPr>
        <p:spPr>
          <a:xfrm>
            <a:off x="3302099" y="5182913"/>
            <a:ext cx="1800000" cy="1260000"/>
          </a:xfrm>
          <a:prstGeom prst="rect">
            <a:avLst/>
          </a:prstGeom>
          <a:solidFill>
            <a:schemeClr val="bg1"/>
          </a:solidFill>
          <a:ln w="9525">
            <a:solidFill>
              <a:schemeClr val="tx1"/>
            </a:solidFill>
            <a:prstDash val="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87" name="Group 86">
            <a:extLst>
              <a:ext uri="{FF2B5EF4-FFF2-40B4-BE49-F238E27FC236}">
                <a16:creationId xmlns:a16="http://schemas.microsoft.com/office/drawing/2014/main" id="{46CC4189-4340-4BDB-AEAE-D029713024C4}"/>
              </a:ext>
            </a:extLst>
          </p:cNvPr>
          <p:cNvGrpSpPr/>
          <p:nvPr/>
        </p:nvGrpSpPr>
        <p:grpSpPr>
          <a:xfrm>
            <a:off x="145207" y="7953885"/>
            <a:ext cx="1318488" cy="1306461"/>
            <a:chOff x="572887" y="8200935"/>
            <a:chExt cx="1318488" cy="1306461"/>
          </a:xfrm>
        </p:grpSpPr>
        <p:sp>
          <p:nvSpPr>
            <p:cNvPr id="74" name="Flowchart: Sequential Access Storage 73">
              <a:extLst>
                <a:ext uri="{FF2B5EF4-FFF2-40B4-BE49-F238E27FC236}">
                  <a16:creationId xmlns:a16="http://schemas.microsoft.com/office/drawing/2014/main" id="{13392DDA-3863-4218-BC4B-80653B8BF549}"/>
                </a:ext>
              </a:extLst>
            </p:cNvPr>
            <p:cNvSpPr/>
            <p:nvPr/>
          </p:nvSpPr>
          <p:spPr>
            <a:xfrm rot="7092333">
              <a:off x="1269347" y="8392142"/>
              <a:ext cx="693373" cy="550683"/>
            </a:xfrm>
            <a:custGeom>
              <a:avLst/>
              <a:gdLst>
                <a:gd name="connsiteX0" fmla="*/ 346687 w 693373"/>
                <a:gd name="connsiteY0" fmla="*/ 550683 h 550683"/>
                <a:gd name="connsiteX1" fmla="*/ 13545 w 693373"/>
                <a:gd name="connsiteY1" fmla="*/ 351554 h 550683"/>
                <a:gd name="connsiteX2" fmla="*/ 222562 w 693373"/>
                <a:gd name="connsiteY2" fmla="*/ 18252 h 550683"/>
                <a:gd name="connsiteX3" fmla="*/ 590950 w 693373"/>
                <a:gd name="connsiteY3" fmla="*/ 79948 h 550683"/>
                <a:gd name="connsiteX4" fmla="*/ 591831 w 693373"/>
                <a:gd name="connsiteY4" fmla="*/ 470038 h 550683"/>
                <a:gd name="connsiteX5" fmla="*/ 693373 w 693373"/>
                <a:gd name="connsiteY5" fmla="*/ 470037 h 550683"/>
                <a:gd name="connsiteX6" fmla="*/ 693373 w 693373"/>
                <a:gd name="connsiteY6" fmla="*/ 550683 h 550683"/>
                <a:gd name="connsiteX7" fmla="*/ 346687 w 693373"/>
                <a:gd name="connsiteY7" fmla="*/ 550683 h 5506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93373" h="550683" fill="none" extrusionOk="0">
                  <a:moveTo>
                    <a:pt x="346687" y="550683"/>
                  </a:moveTo>
                  <a:cubicBezTo>
                    <a:pt x="201217" y="542125"/>
                    <a:pt x="46156" y="467331"/>
                    <a:pt x="13545" y="351554"/>
                  </a:cubicBezTo>
                  <a:cubicBezTo>
                    <a:pt x="-38297" y="220947"/>
                    <a:pt x="47023" y="87865"/>
                    <a:pt x="222562" y="18252"/>
                  </a:cubicBezTo>
                  <a:cubicBezTo>
                    <a:pt x="355541" y="5463"/>
                    <a:pt x="488504" y="-6578"/>
                    <a:pt x="590950" y="79948"/>
                  </a:cubicBezTo>
                  <a:cubicBezTo>
                    <a:pt x="759573" y="194968"/>
                    <a:pt x="732249" y="372722"/>
                    <a:pt x="591831" y="470038"/>
                  </a:cubicBezTo>
                  <a:cubicBezTo>
                    <a:pt x="641377" y="473998"/>
                    <a:pt x="665378" y="466731"/>
                    <a:pt x="693373" y="470037"/>
                  </a:cubicBezTo>
                  <a:cubicBezTo>
                    <a:pt x="696972" y="499680"/>
                    <a:pt x="690435" y="533985"/>
                    <a:pt x="693373" y="550683"/>
                  </a:cubicBezTo>
                  <a:cubicBezTo>
                    <a:pt x="567516" y="541174"/>
                    <a:pt x="420059" y="557417"/>
                    <a:pt x="346687" y="550683"/>
                  </a:cubicBezTo>
                  <a:close/>
                </a:path>
                <a:path w="693373" h="550683" stroke="0" extrusionOk="0">
                  <a:moveTo>
                    <a:pt x="346687" y="550683"/>
                  </a:moveTo>
                  <a:cubicBezTo>
                    <a:pt x="172929" y="537696"/>
                    <a:pt x="52685" y="490051"/>
                    <a:pt x="13545" y="351554"/>
                  </a:cubicBezTo>
                  <a:cubicBezTo>
                    <a:pt x="-73769" y="202421"/>
                    <a:pt x="37169" y="82813"/>
                    <a:pt x="222562" y="18252"/>
                  </a:cubicBezTo>
                  <a:cubicBezTo>
                    <a:pt x="343462" y="-16702"/>
                    <a:pt x="503319" y="3377"/>
                    <a:pt x="590950" y="79948"/>
                  </a:cubicBezTo>
                  <a:cubicBezTo>
                    <a:pt x="741176" y="209250"/>
                    <a:pt x="743740" y="351801"/>
                    <a:pt x="591831" y="470038"/>
                  </a:cubicBezTo>
                  <a:cubicBezTo>
                    <a:pt x="615689" y="474431"/>
                    <a:pt x="648970" y="471319"/>
                    <a:pt x="693373" y="470037"/>
                  </a:cubicBezTo>
                  <a:cubicBezTo>
                    <a:pt x="694493" y="496002"/>
                    <a:pt x="690777" y="525104"/>
                    <a:pt x="693373" y="550683"/>
                  </a:cubicBezTo>
                  <a:cubicBezTo>
                    <a:pt x="612676" y="546263"/>
                    <a:pt x="427537" y="534773"/>
                    <a:pt x="346687" y="550683"/>
                  </a:cubicBezTo>
                  <a:close/>
                </a:path>
              </a:pathLst>
            </a:custGeom>
            <a:solidFill>
              <a:schemeClr val="bg1">
                <a:lumMod val="95000"/>
              </a:schemeClr>
            </a:solidFill>
            <a:ln w="19050">
              <a:solidFill>
                <a:schemeClr val="tx1"/>
              </a:solidFill>
              <a:extLst>
                <a:ext uri="{C807C97D-BFC1-408E-A445-0C87EB9F89A2}">
                  <ask:lineSketchStyleProps xmlns:ask="http://schemas.microsoft.com/office/drawing/2018/sketchyshapes" sd="124312055">
                    <a:prstGeom prst="flowChartMagneticTape">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5" name="Flowchart: Sequential Access Storage 74">
              <a:extLst>
                <a:ext uri="{FF2B5EF4-FFF2-40B4-BE49-F238E27FC236}">
                  <a16:creationId xmlns:a16="http://schemas.microsoft.com/office/drawing/2014/main" id="{20E639BE-2DB9-4C3A-94DD-77566D01875D}"/>
                </a:ext>
              </a:extLst>
            </p:cNvPr>
            <p:cNvSpPr/>
            <p:nvPr/>
          </p:nvSpPr>
          <p:spPr>
            <a:xfrm rot="12492333">
              <a:off x="1062404" y="8956713"/>
              <a:ext cx="693373" cy="550683"/>
            </a:xfrm>
            <a:custGeom>
              <a:avLst/>
              <a:gdLst>
                <a:gd name="connsiteX0" fmla="*/ 346687 w 693373"/>
                <a:gd name="connsiteY0" fmla="*/ 550683 h 550683"/>
                <a:gd name="connsiteX1" fmla="*/ 13545 w 693373"/>
                <a:gd name="connsiteY1" fmla="*/ 351554 h 550683"/>
                <a:gd name="connsiteX2" fmla="*/ 222562 w 693373"/>
                <a:gd name="connsiteY2" fmla="*/ 18252 h 550683"/>
                <a:gd name="connsiteX3" fmla="*/ 590950 w 693373"/>
                <a:gd name="connsiteY3" fmla="*/ 79948 h 550683"/>
                <a:gd name="connsiteX4" fmla="*/ 591831 w 693373"/>
                <a:gd name="connsiteY4" fmla="*/ 470038 h 550683"/>
                <a:gd name="connsiteX5" fmla="*/ 693373 w 693373"/>
                <a:gd name="connsiteY5" fmla="*/ 470037 h 550683"/>
                <a:gd name="connsiteX6" fmla="*/ 693373 w 693373"/>
                <a:gd name="connsiteY6" fmla="*/ 550683 h 550683"/>
                <a:gd name="connsiteX7" fmla="*/ 346687 w 693373"/>
                <a:gd name="connsiteY7" fmla="*/ 550683 h 5506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93373" h="550683" fill="none" extrusionOk="0">
                  <a:moveTo>
                    <a:pt x="346687" y="550683"/>
                  </a:moveTo>
                  <a:cubicBezTo>
                    <a:pt x="167242" y="550066"/>
                    <a:pt x="48952" y="444431"/>
                    <a:pt x="13545" y="351554"/>
                  </a:cubicBezTo>
                  <a:cubicBezTo>
                    <a:pt x="-39081" y="236319"/>
                    <a:pt x="26163" y="71885"/>
                    <a:pt x="222562" y="18252"/>
                  </a:cubicBezTo>
                  <a:cubicBezTo>
                    <a:pt x="352726" y="-21307"/>
                    <a:pt x="517977" y="4551"/>
                    <a:pt x="590950" y="79948"/>
                  </a:cubicBezTo>
                  <a:cubicBezTo>
                    <a:pt x="733026" y="180787"/>
                    <a:pt x="727570" y="378559"/>
                    <a:pt x="591831" y="470038"/>
                  </a:cubicBezTo>
                  <a:cubicBezTo>
                    <a:pt x="620379" y="473673"/>
                    <a:pt x="650983" y="467860"/>
                    <a:pt x="693373" y="470037"/>
                  </a:cubicBezTo>
                  <a:cubicBezTo>
                    <a:pt x="696896" y="505629"/>
                    <a:pt x="694642" y="531518"/>
                    <a:pt x="693373" y="550683"/>
                  </a:cubicBezTo>
                  <a:cubicBezTo>
                    <a:pt x="597551" y="549480"/>
                    <a:pt x="492763" y="556586"/>
                    <a:pt x="346687" y="550683"/>
                  </a:cubicBezTo>
                  <a:close/>
                </a:path>
                <a:path w="693373" h="550683" stroke="0" extrusionOk="0">
                  <a:moveTo>
                    <a:pt x="346687" y="550683"/>
                  </a:moveTo>
                  <a:cubicBezTo>
                    <a:pt x="181702" y="528165"/>
                    <a:pt x="48952" y="465092"/>
                    <a:pt x="13545" y="351554"/>
                  </a:cubicBezTo>
                  <a:cubicBezTo>
                    <a:pt x="-20190" y="227441"/>
                    <a:pt x="66110" y="78340"/>
                    <a:pt x="222562" y="18252"/>
                  </a:cubicBezTo>
                  <a:cubicBezTo>
                    <a:pt x="346389" y="-2093"/>
                    <a:pt x="482701" y="17190"/>
                    <a:pt x="590950" y="79948"/>
                  </a:cubicBezTo>
                  <a:cubicBezTo>
                    <a:pt x="729677" y="181157"/>
                    <a:pt x="722355" y="375133"/>
                    <a:pt x="591831" y="470038"/>
                  </a:cubicBezTo>
                  <a:cubicBezTo>
                    <a:pt x="635424" y="473600"/>
                    <a:pt x="648883" y="469984"/>
                    <a:pt x="693373" y="470037"/>
                  </a:cubicBezTo>
                  <a:cubicBezTo>
                    <a:pt x="692774" y="505735"/>
                    <a:pt x="689562" y="531567"/>
                    <a:pt x="693373" y="550683"/>
                  </a:cubicBezTo>
                  <a:cubicBezTo>
                    <a:pt x="619628" y="555137"/>
                    <a:pt x="500490" y="534404"/>
                    <a:pt x="346687" y="550683"/>
                  </a:cubicBezTo>
                  <a:close/>
                </a:path>
              </a:pathLst>
            </a:custGeom>
            <a:solidFill>
              <a:schemeClr val="bg1">
                <a:lumMod val="95000"/>
              </a:schemeClr>
            </a:solidFill>
            <a:ln w="19050">
              <a:solidFill>
                <a:schemeClr val="tx1"/>
              </a:solidFill>
              <a:extLst>
                <a:ext uri="{C807C97D-BFC1-408E-A445-0C87EB9F89A2}">
                  <ask:lineSketchStyleProps xmlns:ask="http://schemas.microsoft.com/office/drawing/2018/sketchyshapes" sd="663060234">
                    <a:prstGeom prst="flowChartMagneticTape">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6" name="Flowchart: Sequential Access Storage 75">
              <a:extLst>
                <a:ext uri="{FF2B5EF4-FFF2-40B4-BE49-F238E27FC236}">
                  <a16:creationId xmlns:a16="http://schemas.microsoft.com/office/drawing/2014/main" id="{C844BC90-3498-4D68-B53E-FE18C51E20A4}"/>
                </a:ext>
              </a:extLst>
            </p:cNvPr>
            <p:cNvSpPr/>
            <p:nvPr/>
          </p:nvSpPr>
          <p:spPr>
            <a:xfrm rot="17892333">
              <a:off x="501542" y="8764429"/>
              <a:ext cx="693373" cy="550683"/>
            </a:xfrm>
            <a:custGeom>
              <a:avLst/>
              <a:gdLst>
                <a:gd name="connsiteX0" fmla="*/ 346687 w 693373"/>
                <a:gd name="connsiteY0" fmla="*/ 550683 h 550683"/>
                <a:gd name="connsiteX1" fmla="*/ 13545 w 693373"/>
                <a:gd name="connsiteY1" fmla="*/ 351554 h 550683"/>
                <a:gd name="connsiteX2" fmla="*/ 222562 w 693373"/>
                <a:gd name="connsiteY2" fmla="*/ 18252 h 550683"/>
                <a:gd name="connsiteX3" fmla="*/ 590950 w 693373"/>
                <a:gd name="connsiteY3" fmla="*/ 79948 h 550683"/>
                <a:gd name="connsiteX4" fmla="*/ 591831 w 693373"/>
                <a:gd name="connsiteY4" fmla="*/ 470038 h 550683"/>
                <a:gd name="connsiteX5" fmla="*/ 693373 w 693373"/>
                <a:gd name="connsiteY5" fmla="*/ 470037 h 550683"/>
                <a:gd name="connsiteX6" fmla="*/ 693373 w 693373"/>
                <a:gd name="connsiteY6" fmla="*/ 550683 h 550683"/>
                <a:gd name="connsiteX7" fmla="*/ 346687 w 693373"/>
                <a:gd name="connsiteY7" fmla="*/ 550683 h 5506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93373" h="550683" fill="none" extrusionOk="0">
                  <a:moveTo>
                    <a:pt x="346687" y="550683"/>
                  </a:moveTo>
                  <a:cubicBezTo>
                    <a:pt x="168566" y="558235"/>
                    <a:pt x="52798" y="462503"/>
                    <a:pt x="13545" y="351554"/>
                  </a:cubicBezTo>
                  <a:cubicBezTo>
                    <a:pt x="-4868" y="217958"/>
                    <a:pt x="37483" y="60102"/>
                    <a:pt x="222562" y="18252"/>
                  </a:cubicBezTo>
                  <a:cubicBezTo>
                    <a:pt x="336074" y="-7737"/>
                    <a:pt x="485609" y="4093"/>
                    <a:pt x="590950" y="79948"/>
                  </a:cubicBezTo>
                  <a:cubicBezTo>
                    <a:pt x="713488" y="175162"/>
                    <a:pt x="754244" y="352623"/>
                    <a:pt x="591831" y="470038"/>
                  </a:cubicBezTo>
                  <a:cubicBezTo>
                    <a:pt x="617127" y="473191"/>
                    <a:pt x="668098" y="470734"/>
                    <a:pt x="693373" y="470037"/>
                  </a:cubicBezTo>
                  <a:cubicBezTo>
                    <a:pt x="691445" y="495754"/>
                    <a:pt x="696415" y="521145"/>
                    <a:pt x="693373" y="550683"/>
                  </a:cubicBezTo>
                  <a:cubicBezTo>
                    <a:pt x="553195" y="563181"/>
                    <a:pt x="474881" y="549473"/>
                    <a:pt x="346687" y="550683"/>
                  </a:cubicBezTo>
                  <a:close/>
                </a:path>
                <a:path w="693373" h="550683" stroke="0" extrusionOk="0">
                  <a:moveTo>
                    <a:pt x="346687" y="550683"/>
                  </a:moveTo>
                  <a:cubicBezTo>
                    <a:pt x="192341" y="554531"/>
                    <a:pt x="54099" y="474002"/>
                    <a:pt x="13545" y="351554"/>
                  </a:cubicBezTo>
                  <a:cubicBezTo>
                    <a:pt x="-21537" y="189365"/>
                    <a:pt x="38531" y="68716"/>
                    <a:pt x="222562" y="18252"/>
                  </a:cubicBezTo>
                  <a:cubicBezTo>
                    <a:pt x="338818" y="-19793"/>
                    <a:pt x="500720" y="2011"/>
                    <a:pt x="590950" y="79948"/>
                  </a:cubicBezTo>
                  <a:cubicBezTo>
                    <a:pt x="749720" y="187634"/>
                    <a:pt x="739600" y="371153"/>
                    <a:pt x="591831" y="470038"/>
                  </a:cubicBezTo>
                  <a:cubicBezTo>
                    <a:pt x="614322" y="468716"/>
                    <a:pt x="643582" y="472014"/>
                    <a:pt x="693373" y="470037"/>
                  </a:cubicBezTo>
                  <a:cubicBezTo>
                    <a:pt x="691474" y="493649"/>
                    <a:pt x="689431" y="521235"/>
                    <a:pt x="693373" y="550683"/>
                  </a:cubicBezTo>
                  <a:cubicBezTo>
                    <a:pt x="599237" y="553034"/>
                    <a:pt x="450393" y="563603"/>
                    <a:pt x="346687" y="550683"/>
                  </a:cubicBezTo>
                  <a:close/>
                </a:path>
              </a:pathLst>
            </a:custGeom>
            <a:solidFill>
              <a:schemeClr val="bg1">
                <a:lumMod val="95000"/>
              </a:schemeClr>
            </a:solidFill>
            <a:ln w="19050">
              <a:solidFill>
                <a:schemeClr val="tx1"/>
              </a:solidFill>
              <a:extLst>
                <a:ext uri="{C807C97D-BFC1-408E-A445-0C87EB9F89A2}">
                  <ask:lineSketchStyleProps xmlns:ask="http://schemas.microsoft.com/office/drawing/2018/sketchyshapes" sd="2989428131">
                    <a:prstGeom prst="flowChartMagneticTape">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7" name="Flowchart: Sequential Access Storage 76">
              <a:extLst>
                <a:ext uri="{FF2B5EF4-FFF2-40B4-BE49-F238E27FC236}">
                  <a16:creationId xmlns:a16="http://schemas.microsoft.com/office/drawing/2014/main" id="{017C111A-1F57-470D-8BB0-997F0D74653B}"/>
                </a:ext>
              </a:extLst>
            </p:cNvPr>
            <p:cNvSpPr/>
            <p:nvPr/>
          </p:nvSpPr>
          <p:spPr>
            <a:xfrm rot="1692333">
              <a:off x="697401" y="8200935"/>
              <a:ext cx="693373" cy="550683"/>
            </a:xfrm>
            <a:custGeom>
              <a:avLst/>
              <a:gdLst>
                <a:gd name="connsiteX0" fmla="*/ 346687 w 693373"/>
                <a:gd name="connsiteY0" fmla="*/ 550683 h 550683"/>
                <a:gd name="connsiteX1" fmla="*/ 13545 w 693373"/>
                <a:gd name="connsiteY1" fmla="*/ 351554 h 550683"/>
                <a:gd name="connsiteX2" fmla="*/ 222562 w 693373"/>
                <a:gd name="connsiteY2" fmla="*/ 18252 h 550683"/>
                <a:gd name="connsiteX3" fmla="*/ 590950 w 693373"/>
                <a:gd name="connsiteY3" fmla="*/ 79948 h 550683"/>
                <a:gd name="connsiteX4" fmla="*/ 591831 w 693373"/>
                <a:gd name="connsiteY4" fmla="*/ 470038 h 550683"/>
                <a:gd name="connsiteX5" fmla="*/ 693373 w 693373"/>
                <a:gd name="connsiteY5" fmla="*/ 470037 h 550683"/>
                <a:gd name="connsiteX6" fmla="*/ 693373 w 693373"/>
                <a:gd name="connsiteY6" fmla="*/ 550683 h 550683"/>
                <a:gd name="connsiteX7" fmla="*/ 346687 w 693373"/>
                <a:gd name="connsiteY7" fmla="*/ 550683 h 5506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93373" h="550683" fill="none" extrusionOk="0">
                  <a:moveTo>
                    <a:pt x="346687" y="550683"/>
                  </a:moveTo>
                  <a:cubicBezTo>
                    <a:pt x="198081" y="555025"/>
                    <a:pt x="70020" y="457978"/>
                    <a:pt x="13545" y="351554"/>
                  </a:cubicBezTo>
                  <a:cubicBezTo>
                    <a:pt x="-44726" y="211676"/>
                    <a:pt x="53131" y="73277"/>
                    <a:pt x="222562" y="18252"/>
                  </a:cubicBezTo>
                  <a:cubicBezTo>
                    <a:pt x="365801" y="-34297"/>
                    <a:pt x="497791" y="1817"/>
                    <a:pt x="590950" y="79948"/>
                  </a:cubicBezTo>
                  <a:cubicBezTo>
                    <a:pt x="727085" y="212703"/>
                    <a:pt x="733436" y="365657"/>
                    <a:pt x="591831" y="470038"/>
                  </a:cubicBezTo>
                  <a:cubicBezTo>
                    <a:pt x="626986" y="467751"/>
                    <a:pt x="667220" y="472891"/>
                    <a:pt x="693373" y="470037"/>
                  </a:cubicBezTo>
                  <a:cubicBezTo>
                    <a:pt x="691077" y="508637"/>
                    <a:pt x="693690" y="520618"/>
                    <a:pt x="693373" y="550683"/>
                  </a:cubicBezTo>
                  <a:cubicBezTo>
                    <a:pt x="567514" y="550840"/>
                    <a:pt x="509431" y="564596"/>
                    <a:pt x="346687" y="550683"/>
                  </a:cubicBezTo>
                  <a:close/>
                </a:path>
                <a:path w="693373" h="550683" stroke="0" extrusionOk="0">
                  <a:moveTo>
                    <a:pt x="346687" y="550683"/>
                  </a:moveTo>
                  <a:cubicBezTo>
                    <a:pt x="194834" y="552467"/>
                    <a:pt x="63966" y="461868"/>
                    <a:pt x="13545" y="351554"/>
                  </a:cubicBezTo>
                  <a:cubicBezTo>
                    <a:pt x="-56597" y="220406"/>
                    <a:pt x="58910" y="40466"/>
                    <a:pt x="222562" y="18252"/>
                  </a:cubicBezTo>
                  <a:cubicBezTo>
                    <a:pt x="329442" y="-5551"/>
                    <a:pt x="498270" y="18299"/>
                    <a:pt x="590950" y="79948"/>
                  </a:cubicBezTo>
                  <a:cubicBezTo>
                    <a:pt x="726811" y="230477"/>
                    <a:pt x="757860" y="344969"/>
                    <a:pt x="591831" y="470038"/>
                  </a:cubicBezTo>
                  <a:cubicBezTo>
                    <a:pt x="627967" y="465849"/>
                    <a:pt x="650266" y="465099"/>
                    <a:pt x="693373" y="470037"/>
                  </a:cubicBezTo>
                  <a:cubicBezTo>
                    <a:pt x="690611" y="487727"/>
                    <a:pt x="692058" y="512903"/>
                    <a:pt x="693373" y="550683"/>
                  </a:cubicBezTo>
                  <a:cubicBezTo>
                    <a:pt x="547004" y="558811"/>
                    <a:pt x="444810" y="541251"/>
                    <a:pt x="346687" y="550683"/>
                  </a:cubicBezTo>
                  <a:close/>
                </a:path>
              </a:pathLst>
            </a:custGeom>
            <a:solidFill>
              <a:schemeClr val="bg1">
                <a:lumMod val="95000"/>
              </a:schemeClr>
            </a:solidFill>
            <a:ln w="19050">
              <a:solidFill>
                <a:schemeClr val="tx1"/>
              </a:solidFill>
              <a:extLst>
                <a:ext uri="{C807C97D-BFC1-408E-A445-0C87EB9F89A2}">
                  <ask:lineSketchStyleProps xmlns:ask="http://schemas.microsoft.com/office/drawing/2018/sketchyshapes" sd="396512841">
                    <a:prstGeom prst="flowChartMagneticTape">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8" name="Oval 77">
              <a:extLst>
                <a:ext uri="{FF2B5EF4-FFF2-40B4-BE49-F238E27FC236}">
                  <a16:creationId xmlns:a16="http://schemas.microsoft.com/office/drawing/2014/main" id="{7597C85F-A0D1-4C2E-8DE5-AE72FB2410B8}"/>
                </a:ext>
              </a:extLst>
            </p:cNvPr>
            <p:cNvSpPr/>
            <p:nvPr/>
          </p:nvSpPr>
          <p:spPr>
            <a:xfrm>
              <a:off x="1048265" y="8688717"/>
              <a:ext cx="307848" cy="307848"/>
            </a:xfrm>
            <a:custGeom>
              <a:avLst/>
              <a:gdLst>
                <a:gd name="connsiteX0" fmla="*/ 0 w 307848"/>
                <a:gd name="connsiteY0" fmla="*/ 153924 h 307848"/>
                <a:gd name="connsiteX1" fmla="*/ 153924 w 307848"/>
                <a:gd name="connsiteY1" fmla="*/ 0 h 307848"/>
                <a:gd name="connsiteX2" fmla="*/ 307848 w 307848"/>
                <a:gd name="connsiteY2" fmla="*/ 153924 h 307848"/>
                <a:gd name="connsiteX3" fmla="*/ 153924 w 307848"/>
                <a:gd name="connsiteY3" fmla="*/ 307848 h 307848"/>
                <a:gd name="connsiteX4" fmla="*/ 0 w 307848"/>
                <a:gd name="connsiteY4" fmla="*/ 153924 h 30784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7848" h="307848" fill="none" extrusionOk="0">
                  <a:moveTo>
                    <a:pt x="0" y="153924"/>
                  </a:moveTo>
                  <a:cubicBezTo>
                    <a:pt x="-9220" y="65137"/>
                    <a:pt x="61146" y="14036"/>
                    <a:pt x="153924" y="0"/>
                  </a:cubicBezTo>
                  <a:cubicBezTo>
                    <a:pt x="243082" y="4763"/>
                    <a:pt x="313424" y="74614"/>
                    <a:pt x="307848" y="153924"/>
                  </a:cubicBezTo>
                  <a:cubicBezTo>
                    <a:pt x="300036" y="236540"/>
                    <a:pt x="249032" y="319510"/>
                    <a:pt x="153924" y="307848"/>
                  </a:cubicBezTo>
                  <a:cubicBezTo>
                    <a:pt x="59779" y="320199"/>
                    <a:pt x="-12680" y="227303"/>
                    <a:pt x="0" y="153924"/>
                  </a:cubicBezTo>
                  <a:close/>
                </a:path>
                <a:path w="307848" h="307848" stroke="0" extrusionOk="0">
                  <a:moveTo>
                    <a:pt x="0" y="153924"/>
                  </a:moveTo>
                  <a:cubicBezTo>
                    <a:pt x="1959" y="66030"/>
                    <a:pt x="80073" y="17490"/>
                    <a:pt x="153924" y="0"/>
                  </a:cubicBezTo>
                  <a:cubicBezTo>
                    <a:pt x="237236" y="-4727"/>
                    <a:pt x="320543" y="76508"/>
                    <a:pt x="307848" y="153924"/>
                  </a:cubicBezTo>
                  <a:cubicBezTo>
                    <a:pt x="306594" y="225250"/>
                    <a:pt x="232603" y="310699"/>
                    <a:pt x="153924" y="307848"/>
                  </a:cubicBezTo>
                  <a:cubicBezTo>
                    <a:pt x="68247" y="304646"/>
                    <a:pt x="10962" y="254741"/>
                    <a:pt x="0" y="153924"/>
                  </a:cubicBezTo>
                  <a:close/>
                </a:path>
              </a:pathLst>
            </a:custGeom>
            <a:solidFill>
              <a:schemeClr val="bg1">
                <a:lumMod val="65000"/>
              </a:schemeClr>
            </a:solidFill>
            <a:ln>
              <a:solidFill>
                <a:schemeClr val="tx1"/>
              </a:solidFill>
              <a:extLst>
                <a:ext uri="{C807C97D-BFC1-408E-A445-0C87EB9F89A2}">
                  <ask:lineSketchStyleProps xmlns:ask="http://schemas.microsoft.com/office/drawing/2018/sketchyshapes" sd="1617256088">
                    <a:prstGeom prst="ellipse">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81" name="Moon 80">
              <a:extLst>
                <a:ext uri="{FF2B5EF4-FFF2-40B4-BE49-F238E27FC236}">
                  <a16:creationId xmlns:a16="http://schemas.microsoft.com/office/drawing/2014/main" id="{289638E6-D69A-47B5-B966-67D12C50F91A}"/>
                </a:ext>
              </a:extLst>
            </p:cNvPr>
            <p:cNvSpPr/>
            <p:nvPr/>
          </p:nvSpPr>
          <p:spPr>
            <a:xfrm rot="4088370" flipV="1">
              <a:off x="860995" y="8161391"/>
              <a:ext cx="265616" cy="446499"/>
            </a:xfrm>
            <a:custGeom>
              <a:avLst/>
              <a:gdLst>
                <a:gd name="connsiteX0" fmla="*/ 265616 w 265616"/>
                <a:gd name="connsiteY0" fmla="*/ 446499 h 446499"/>
                <a:gd name="connsiteX1" fmla="*/ 0 w 265616"/>
                <a:gd name="connsiteY1" fmla="*/ 223249 h 446499"/>
                <a:gd name="connsiteX2" fmla="*/ 265616 w 265616"/>
                <a:gd name="connsiteY2" fmla="*/ -1 h 446499"/>
                <a:gd name="connsiteX3" fmla="*/ 99441 w 265616"/>
                <a:gd name="connsiteY3" fmla="*/ 223248 h 446499"/>
                <a:gd name="connsiteX4" fmla="*/ 265616 w 265616"/>
                <a:gd name="connsiteY4" fmla="*/ 446497 h 446499"/>
                <a:gd name="connsiteX5" fmla="*/ 265616 w 265616"/>
                <a:gd name="connsiteY5" fmla="*/ 446499 h 4464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65616" h="446499" fill="none" extrusionOk="0">
                  <a:moveTo>
                    <a:pt x="265616" y="446499"/>
                  </a:moveTo>
                  <a:cubicBezTo>
                    <a:pt x="120045" y="434071"/>
                    <a:pt x="14122" y="359474"/>
                    <a:pt x="0" y="223249"/>
                  </a:cubicBezTo>
                  <a:cubicBezTo>
                    <a:pt x="14414" y="70154"/>
                    <a:pt x="114124" y="-12976"/>
                    <a:pt x="265616" y="-1"/>
                  </a:cubicBezTo>
                  <a:cubicBezTo>
                    <a:pt x="166024" y="33633"/>
                    <a:pt x="90575" y="140715"/>
                    <a:pt x="99441" y="223248"/>
                  </a:cubicBezTo>
                  <a:cubicBezTo>
                    <a:pt x="104931" y="314261"/>
                    <a:pt x="167796" y="405499"/>
                    <a:pt x="265616" y="446497"/>
                  </a:cubicBezTo>
                  <a:lnTo>
                    <a:pt x="265616" y="446499"/>
                  </a:lnTo>
                  <a:close/>
                </a:path>
                <a:path w="265616" h="446499" stroke="0" extrusionOk="0">
                  <a:moveTo>
                    <a:pt x="265616" y="446499"/>
                  </a:moveTo>
                  <a:cubicBezTo>
                    <a:pt x="130522" y="450679"/>
                    <a:pt x="2315" y="323392"/>
                    <a:pt x="0" y="223249"/>
                  </a:cubicBezTo>
                  <a:cubicBezTo>
                    <a:pt x="10280" y="95677"/>
                    <a:pt x="123558" y="-6572"/>
                    <a:pt x="265616" y="-1"/>
                  </a:cubicBezTo>
                  <a:cubicBezTo>
                    <a:pt x="141987" y="40053"/>
                    <a:pt x="107534" y="142881"/>
                    <a:pt x="99441" y="223248"/>
                  </a:cubicBezTo>
                  <a:cubicBezTo>
                    <a:pt x="93524" y="322818"/>
                    <a:pt x="145209" y="405166"/>
                    <a:pt x="265616" y="446497"/>
                  </a:cubicBezTo>
                  <a:lnTo>
                    <a:pt x="265616" y="446499"/>
                  </a:lnTo>
                  <a:close/>
                </a:path>
              </a:pathLst>
            </a:custGeom>
            <a:solidFill>
              <a:schemeClr val="bg1"/>
            </a:solidFill>
            <a:ln>
              <a:solidFill>
                <a:schemeClr val="tx1"/>
              </a:solidFill>
              <a:extLst>
                <a:ext uri="{C807C97D-BFC1-408E-A445-0C87EB9F89A2}">
                  <ask:lineSketchStyleProps xmlns:ask="http://schemas.microsoft.com/office/drawing/2018/sketchyshapes" sd="3595798827">
                    <a:prstGeom prst="moon">
                      <a:avLst>
                        <a:gd name="adj" fmla="val 37438"/>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84" name="Moon 83">
              <a:extLst>
                <a:ext uri="{FF2B5EF4-FFF2-40B4-BE49-F238E27FC236}">
                  <a16:creationId xmlns:a16="http://schemas.microsoft.com/office/drawing/2014/main" id="{1CD041A7-172B-498A-805E-2F95B338D24E}"/>
                </a:ext>
              </a:extLst>
            </p:cNvPr>
            <p:cNvSpPr/>
            <p:nvPr/>
          </p:nvSpPr>
          <p:spPr>
            <a:xfrm rot="9488370" flipV="1">
              <a:off x="1567369" y="8380865"/>
              <a:ext cx="265616" cy="446499"/>
            </a:xfrm>
            <a:custGeom>
              <a:avLst/>
              <a:gdLst>
                <a:gd name="connsiteX0" fmla="*/ 265616 w 265616"/>
                <a:gd name="connsiteY0" fmla="*/ 446499 h 446499"/>
                <a:gd name="connsiteX1" fmla="*/ 0 w 265616"/>
                <a:gd name="connsiteY1" fmla="*/ 223249 h 446499"/>
                <a:gd name="connsiteX2" fmla="*/ 265616 w 265616"/>
                <a:gd name="connsiteY2" fmla="*/ -1 h 446499"/>
                <a:gd name="connsiteX3" fmla="*/ 99441 w 265616"/>
                <a:gd name="connsiteY3" fmla="*/ 223248 h 446499"/>
                <a:gd name="connsiteX4" fmla="*/ 265616 w 265616"/>
                <a:gd name="connsiteY4" fmla="*/ 446497 h 446499"/>
                <a:gd name="connsiteX5" fmla="*/ 265616 w 265616"/>
                <a:gd name="connsiteY5" fmla="*/ 446499 h 4464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65616" h="446499" fill="none" extrusionOk="0">
                  <a:moveTo>
                    <a:pt x="265616" y="446499"/>
                  </a:moveTo>
                  <a:cubicBezTo>
                    <a:pt x="120045" y="434071"/>
                    <a:pt x="14122" y="359474"/>
                    <a:pt x="0" y="223249"/>
                  </a:cubicBezTo>
                  <a:cubicBezTo>
                    <a:pt x="14414" y="70154"/>
                    <a:pt x="114124" y="-12976"/>
                    <a:pt x="265616" y="-1"/>
                  </a:cubicBezTo>
                  <a:cubicBezTo>
                    <a:pt x="166024" y="33633"/>
                    <a:pt x="90575" y="140715"/>
                    <a:pt x="99441" y="223248"/>
                  </a:cubicBezTo>
                  <a:cubicBezTo>
                    <a:pt x="104931" y="314261"/>
                    <a:pt x="167796" y="405499"/>
                    <a:pt x="265616" y="446497"/>
                  </a:cubicBezTo>
                  <a:lnTo>
                    <a:pt x="265616" y="446499"/>
                  </a:lnTo>
                  <a:close/>
                </a:path>
                <a:path w="265616" h="446499" stroke="0" extrusionOk="0">
                  <a:moveTo>
                    <a:pt x="265616" y="446499"/>
                  </a:moveTo>
                  <a:cubicBezTo>
                    <a:pt x="130522" y="450679"/>
                    <a:pt x="2315" y="323392"/>
                    <a:pt x="0" y="223249"/>
                  </a:cubicBezTo>
                  <a:cubicBezTo>
                    <a:pt x="10280" y="95677"/>
                    <a:pt x="123558" y="-6572"/>
                    <a:pt x="265616" y="-1"/>
                  </a:cubicBezTo>
                  <a:cubicBezTo>
                    <a:pt x="141987" y="40053"/>
                    <a:pt x="107534" y="142881"/>
                    <a:pt x="99441" y="223248"/>
                  </a:cubicBezTo>
                  <a:cubicBezTo>
                    <a:pt x="93524" y="322818"/>
                    <a:pt x="145209" y="405166"/>
                    <a:pt x="265616" y="446497"/>
                  </a:cubicBezTo>
                  <a:lnTo>
                    <a:pt x="265616" y="446499"/>
                  </a:lnTo>
                  <a:close/>
                </a:path>
              </a:pathLst>
            </a:custGeom>
            <a:solidFill>
              <a:schemeClr val="bg1"/>
            </a:solidFill>
            <a:ln>
              <a:solidFill>
                <a:schemeClr val="tx1"/>
              </a:solidFill>
              <a:extLst>
                <a:ext uri="{C807C97D-BFC1-408E-A445-0C87EB9F89A2}">
                  <ask:lineSketchStyleProps xmlns:ask="http://schemas.microsoft.com/office/drawing/2018/sketchyshapes" sd="3595798827">
                    <a:prstGeom prst="moon">
                      <a:avLst>
                        <a:gd name="adj" fmla="val 37438"/>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85" name="Moon 84">
              <a:extLst>
                <a:ext uri="{FF2B5EF4-FFF2-40B4-BE49-F238E27FC236}">
                  <a16:creationId xmlns:a16="http://schemas.microsoft.com/office/drawing/2014/main" id="{123C49FF-7A99-4372-925A-F7B0F07B2536}"/>
                </a:ext>
              </a:extLst>
            </p:cNvPr>
            <p:cNvSpPr/>
            <p:nvPr/>
          </p:nvSpPr>
          <p:spPr>
            <a:xfrm rot="14888370" flipV="1">
              <a:off x="1337209" y="9094485"/>
              <a:ext cx="265616" cy="446499"/>
            </a:xfrm>
            <a:custGeom>
              <a:avLst/>
              <a:gdLst>
                <a:gd name="connsiteX0" fmla="*/ 265616 w 265616"/>
                <a:gd name="connsiteY0" fmla="*/ 446499 h 446499"/>
                <a:gd name="connsiteX1" fmla="*/ 0 w 265616"/>
                <a:gd name="connsiteY1" fmla="*/ 223249 h 446499"/>
                <a:gd name="connsiteX2" fmla="*/ 265616 w 265616"/>
                <a:gd name="connsiteY2" fmla="*/ -1 h 446499"/>
                <a:gd name="connsiteX3" fmla="*/ 99441 w 265616"/>
                <a:gd name="connsiteY3" fmla="*/ 223248 h 446499"/>
                <a:gd name="connsiteX4" fmla="*/ 265616 w 265616"/>
                <a:gd name="connsiteY4" fmla="*/ 446497 h 446499"/>
                <a:gd name="connsiteX5" fmla="*/ 265616 w 265616"/>
                <a:gd name="connsiteY5" fmla="*/ 446499 h 4464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65616" h="446499" fill="none" extrusionOk="0">
                  <a:moveTo>
                    <a:pt x="265616" y="446499"/>
                  </a:moveTo>
                  <a:cubicBezTo>
                    <a:pt x="120045" y="434071"/>
                    <a:pt x="14122" y="359474"/>
                    <a:pt x="0" y="223249"/>
                  </a:cubicBezTo>
                  <a:cubicBezTo>
                    <a:pt x="14414" y="70154"/>
                    <a:pt x="114124" y="-12976"/>
                    <a:pt x="265616" y="-1"/>
                  </a:cubicBezTo>
                  <a:cubicBezTo>
                    <a:pt x="166024" y="33633"/>
                    <a:pt x="90575" y="140715"/>
                    <a:pt x="99441" y="223248"/>
                  </a:cubicBezTo>
                  <a:cubicBezTo>
                    <a:pt x="104931" y="314261"/>
                    <a:pt x="167796" y="405499"/>
                    <a:pt x="265616" y="446497"/>
                  </a:cubicBezTo>
                  <a:lnTo>
                    <a:pt x="265616" y="446499"/>
                  </a:lnTo>
                  <a:close/>
                </a:path>
                <a:path w="265616" h="446499" stroke="0" extrusionOk="0">
                  <a:moveTo>
                    <a:pt x="265616" y="446499"/>
                  </a:moveTo>
                  <a:cubicBezTo>
                    <a:pt x="130522" y="450679"/>
                    <a:pt x="2315" y="323392"/>
                    <a:pt x="0" y="223249"/>
                  </a:cubicBezTo>
                  <a:cubicBezTo>
                    <a:pt x="10280" y="95677"/>
                    <a:pt x="123558" y="-6572"/>
                    <a:pt x="265616" y="-1"/>
                  </a:cubicBezTo>
                  <a:cubicBezTo>
                    <a:pt x="141987" y="40053"/>
                    <a:pt x="107534" y="142881"/>
                    <a:pt x="99441" y="223248"/>
                  </a:cubicBezTo>
                  <a:cubicBezTo>
                    <a:pt x="93524" y="322818"/>
                    <a:pt x="145209" y="405166"/>
                    <a:pt x="265616" y="446497"/>
                  </a:cubicBezTo>
                  <a:lnTo>
                    <a:pt x="265616" y="446499"/>
                  </a:lnTo>
                  <a:close/>
                </a:path>
              </a:pathLst>
            </a:custGeom>
            <a:solidFill>
              <a:schemeClr val="bg1"/>
            </a:solidFill>
            <a:ln>
              <a:solidFill>
                <a:schemeClr val="tx1"/>
              </a:solidFill>
              <a:extLst>
                <a:ext uri="{C807C97D-BFC1-408E-A445-0C87EB9F89A2}">
                  <ask:lineSketchStyleProps xmlns:ask="http://schemas.microsoft.com/office/drawing/2018/sketchyshapes" sd="3595798827">
                    <a:prstGeom prst="moon">
                      <a:avLst>
                        <a:gd name="adj" fmla="val 37438"/>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86" name="Moon 85">
              <a:extLst>
                <a:ext uri="{FF2B5EF4-FFF2-40B4-BE49-F238E27FC236}">
                  <a16:creationId xmlns:a16="http://schemas.microsoft.com/office/drawing/2014/main" id="{78591B31-89FD-44E5-978A-86CAA5201980}"/>
                </a:ext>
              </a:extLst>
            </p:cNvPr>
            <p:cNvSpPr/>
            <p:nvPr/>
          </p:nvSpPr>
          <p:spPr>
            <a:xfrm rot="20288370" flipV="1">
              <a:off x="638929" y="8871624"/>
              <a:ext cx="265616" cy="446499"/>
            </a:xfrm>
            <a:custGeom>
              <a:avLst/>
              <a:gdLst>
                <a:gd name="connsiteX0" fmla="*/ 265616 w 265616"/>
                <a:gd name="connsiteY0" fmla="*/ 446499 h 446499"/>
                <a:gd name="connsiteX1" fmla="*/ 0 w 265616"/>
                <a:gd name="connsiteY1" fmla="*/ 223249 h 446499"/>
                <a:gd name="connsiteX2" fmla="*/ 265616 w 265616"/>
                <a:gd name="connsiteY2" fmla="*/ -1 h 446499"/>
                <a:gd name="connsiteX3" fmla="*/ 99441 w 265616"/>
                <a:gd name="connsiteY3" fmla="*/ 223248 h 446499"/>
                <a:gd name="connsiteX4" fmla="*/ 265616 w 265616"/>
                <a:gd name="connsiteY4" fmla="*/ 446497 h 446499"/>
                <a:gd name="connsiteX5" fmla="*/ 265616 w 265616"/>
                <a:gd name="connsiteY5" fmla="*/ 446499 h 4464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65616" h="446499" fill="none" extrusionOk="0">
                  <a:moveTo>
                    <a:pt x="265616" y="446499"/>
                  </a:moveTo>
                  <a:cubicBezTo>
                    <a:pt x="120045" y="434071"/>
                    <a:pt x="14122" y="359474"/>
                    <a:pt x="0" y="223249"/>
                  </a:cubicBezTo>
                  <a:cubicBezTo>
                    <a:pt x="14414" y="70154"/>
                    <a:pt x="114124" y="-12976"/>
                    <a:pt x="265616" y="-1"/>
                  </a:cubicBezTo>
                  <a:cubicBezTo>
                    <a:pt x="166024" y="33633"/>
                    <a:pt x="90575" y="140715"/>
                    <a:pt x="99441" y="223248"/>
                  </a:cubicBezTo>
                  <a:cubicBezTo>
                    <a:pt x="104931" y="314261"/>
                    <a:pt x="167796" y="405499"/>
                    <a:pt x="265616" y="446497"/>
                  </a:cubicBezTo>
                  <a:lnTo>
                    <a:pt x="265616" y="446499"/>
                  </a:lnTo>
                  <a:close/>
                </a:path>
                <a:path w="265616" h="446499" stroke="0" extrusionOk="0">
                  <a:moveTo>
                    <a:pt x="265616" y="446499"/>
                  </a:moveTo>
                  <a:cubicBezTo>
                    <a:pt x="130522" y="450679"/>
                    <a:pt x="2315" y="323392"/>
                    <a:pt x="0" y="223249"/>
                  </a:cubicBezTo>
                  <a:cubicBezTo>
                    <a:pt x="10280" y="95677"/>
                    <a:pt x="123558" y="-6572"/>
                    <a:pt x="265616" y="-1"/>
                  </a:cubicBezTo>
                  <a:cubicBezTo>
                    <a:pt x="141987" y="40053"/>
                    <a:pt x="107534" y="142881"/>
                    <a:pt x="99441" y="223248"/>
                  </a:cubicBezTo>
                  <a:cubicBezTo>
                    <a:pt x="93524" y="322818"/>
                    <a:pt x="145209" y="405166"/>
                    <a:pt x="265616" y="446497"/>
                  </a:cubicBezTo>
                  <a:lnTo>
                    <a:pt x="265616" y="446499"/>
                  </a:lnTo>
                  <a:close/>
                </a:path>
              </a:pathLst>
            </a:custGeom>
            <a:solidFill>
              <a:schemeClr val="bg1"/>
            </a:solidFill>
            <a:ln>
              <a:solidFill>
                <a:schemeClr val="tx1"/>
              </a:solidFill>
              <a:extLst>
                <a:ext uri="{C807C97D-BFC1-408E-A445-0C87EB9F89A2}">
                  <ask:lineSketchStyleProps xmlns:ask="http://schemas.microsoft.com/office/drawing/2018/sketchyshapes" sd="3595798827">
                    <a:prstGeom prst="moon">
                      <a:avLst>
                        <a:gd name="adj" fmla="val 37438"/>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grpSp>
        <p:nvGrpSpPr>
          <p:cNvPr id="95" name="Group 94">
            <a:extLst>
              <a:ext uri="{FF2B5EF4-FFF2-40B4-BE49-F238E27FC236}">
                <a16:creationId xmlns:a16="http://schemas.microsoft.com/office/drawing/2014/main" id="{19DF5958-1AF6-4AAB-8B31-011B36F02F05}"/>
              </a:ext>
            </a:extLst>
          </p:cNvPr>
          <p:cNvGrpSpPr/>
          <p:nvPr/>
        </p:nvGrpSpPr>
        <p:grpSpPr>
          <a:xfrm>
            <a:off x="1711456" y="8159083"/>
            <a:ext cx="998105" cy="1222741"/>
            <a:chOff x="1738762" y="8506073"/>
            <a:chExt cx="998105" cy="1222741"/>
          </a:xfrm>
        </p:grpSpPr>
        <p:sp>
          <p:nvSpPr>
            <p:cNvPr id="94" name="Rectangle: Top Corners Rounded 93">
              <a:extLst>
                <a:ext uri="{FF2B5EF4-FFF2-40B4-BE49-F238E27FC236}">
                  <a16:creationId xmlns:a16="http://schemas.microsoft.com/office/drawing/2014/main" id="{7E486063-03F1-4534-B56E-4479B3160077}"/>
                </a:ext>
              </a:extLst>
            </p:cNvPr>
            <p:cNvSpPr/>
            <p:nvPr/>
          </p:nvSpPr>
          <p:spPr>
            <a:xfrm>
              <a:off x="1856158" y="9351289"/>
              <a:ext cx="727819" cy="377525"/>
            </a:xfrm>
            <a:custGeom>
              <a:avLst/>
              <a:gdLst>
                <a:gd name="connsiteX0" fmla="*/ 171997 w 727819"/>
                <a:gd name="connsiteY0" fmla="*/ 0 h 377525"/>
                <a:gd name="connsiteX1" fmla="*/ 555822 w 727819"/>
                <a:gd name="connsiteY1" fmla="*/ 0 h 377525"/>
                <a:gd name="connsiteX2" fmla="*/ 727819 w 727819"/>
                <a:gd name="connsiteY2" fmla="*/ 171997 h 377525"/>
                <a:gd name="connsiteX3" fmla="*/ 727819 w 727819"/>
                <a:gd name="connsiteY3" fmla="*/ 377525 h 377525"/>
                <a:gd name="connsiteX4" fmla="*/ 727819 w 727819"/>
                <a:gd name="connsiteY4" fmla="*/ 377525 h 377525"/>
                <a:gd name="connsiteX5" fmla="*/ 378466 w 727819"/>
                <a:gd name="connsiteY5" fmla="*/ 377525 h 377525"/>
                <a:gd name="connsiteX6" fmla="*/ 0 w 727819"/>
                <a:gd name="connsiteY6" fmla="*/ 377525 h 377525"/>
                <a:gd name="connsiteX7" fmla="*/ 0 w 727819"/>
                <a:gd name="connsiteY7" fmla="*/ 377525 h 377525"/>
                <a:gd name="connsiteX8" fmla="*/ 0 w 727819"/>
                <a:gd name="connsiteY8" fmla="*/ 171997 h 377525"/>
                <a:gd name="connsiteX9" fmla="*/ 171997 w 727819"/>
                <a:gd name="connsiteY9" fmla="*/ 0 h 3775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27819" h="377525" fill="none" extrusionOk="0">
                  <a:moveTo>
                    <a:pt x="171997" y="0"/>
                  </a:moveTo>
                  <a:cubicBezTo>
                    <a:pt x="332190" y="-3063"/>
                    <a:pt x="453683" y="-466"/>
                    <a:pt x="555822" y="0"/>
                  </a:cubicBezTo>
                  <a:cubicBezTo>
                    <a:pt x="656698" y="3475"/>
                    <a:pt x="732957" y="84878"/>
                    <a:pt x="727819" y="171997"/>
                  </a:cubicBezTo>
                  <a:cubicBezTo>
                    <a:pt x="720758" y="229254"/>
                    <a:pt x="720080" y="313730"/>
                    <a:pt x="727819" y="377525"/>
                  </a:cubicBezTo>
                  <a:lnTo>
                    <a:pt x="727819" y="377525"/>
                  </a:lnTo>
                  <a:cubicBezTo>
                    <a:pt x="627287" y="374482"/>
                    <a:pt x="521475" y="372543"/>
                    <a:pt x="378466" y="377525"/>
                  </a:cubicBezTo>
                  <a:cubicBezTo>
                    <a:pt x="235457" y="382507"/>
                    <a:pt x="82459" y="372710"/>
                    <a:pt x="0" y="377525"/>
                  </a:cubicBezTo>
                  <a:lnTo>
                    <a:pt x="0" y="377525"/>
                  </a:lnTo>
                  <a:cubicBezTo>
                    <a:pt x="6195" y="327107"/>
                    <a:pt x="-4075" y="242607"/>
                    <a:pt x="0" y="171997"/>
                  </a:cubicBezTo>
                  <a:cubicBezTo>
                    <a:pt x="-204" y="53519"/>
                    <a:pt x="74764" y="-371"/>
                    <a:pt x="171997" y="0"/>
                  </a:cubicBezTo>
                  <a:close/>
                </a:path>
                <a:path w="727819" h="377525" stroke="0" extrusionOk="0">
                  <a:moveTo>
                    <a:pt x="171997" y="0"/>
                  </a:moveTo>
                  <a:cubicBezTo>
                    <a:pt x="299493" y="11911"/>
                    <a:pt x="461951" y="-18012"/>
                    <a:pt x="555822" y="0"/>
                  </a:cubicBezTo>
                  <a:cubicBezTo>
                    <a:pt x="652712" y="-5206"/>
                    <a:pt x="730303" y="62877"/>
                    <a:pt x="727819" y="171997"/>
                  </a:cubicBezTo>
                  <a:cubicBezTo>
                    <a:pt x="723461" y="256417"/>
                    <a:pt x="726690" y="327253"/>
                    <a:pt x="727819" y="377525"/>
                  </a:cubicBezTo>
                  <a:lnTo>
                    <a:pt x="727819" y="377525"/>
                  </a:lnTo>
                  <a:cubicBezTo>
                    <a:pt x="584613" y="361197"/>
                    <a:pt x="466862" y="361001"/>
                    <a:pt x="378466" y="377525"/>
                  </a:cubicBezTo>
                  <a:cubicBezTo>
                    <a:pt x="290070" y="394049"/>
                    <a:pt x="169743" y="366491"/>
                    <a:pt x="0" y="377525"/>
                  </a:cubicBezTo>
                  <a:lnTo>
                    <a:pt x="0" y="377525"/>
                  </a:lnTo>
                  <a:cubicBezTo>
                    <a:pt x="3053" y="290829"/>
                    <a:pt x="-3353" y="217414"/>
                    <a:pt x="0" y="171997"/>
                  </a:cubicBezTo>
                  <a:cubicBezTo>
                    <a:pt x="-6722" y="69634"/>
                    <a:pt x="73412" y="207"/>
                    <a:pt x="171997" y="0"/>
                  </a:cubicBezTo>
                  <a:close/>
                </a:path>
              </a:pathLst>
            </a:custGeom>
            <a:solidFill>
              <a:schemeClr val="bg1">
                <a:lumMod val="95000"/>
              </a:schemeClr>
            </a:solidFill>
            <a:ln w="19050">
              <a:solidFill>
                <a:schemeClr val="tx1"/>
              </a:solidFill>
              <a:extLst>
                <a:ext uri="{C807C97D-BFC1-408E-A445-0C87EB9F89A2}">
                  <ask:lineSketchStyleProps xmlns:ask="http://schemas.microsoft.com/office/drawing/2018/sketchyshapes" sd="3832057591">
                    <a:prstGeom prst="round2SameRect">
                      <a:avLst>
                        <a:gd name="adj1" fmla="val 45559"/>
                        <a:gd name="adj2" fmla="val 0"/>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90" name="Group 89">
              <a:extLst>
                <a:ext uri="{FF2B5EF4-FFF2-40B4-BE49-F238E27FC236}">
                  <a16:creationId xmlns:a16="http://schemas.microsoft.com/office/drawing/2014/main" id="{822ECD4E-EFFF-4AE5-8172-2F44A1E56FA6}"/>
                </a:ext>
              </a:extLst>
            </p:cNvPr>
            <p:cNvGrpSpPr/>
            <p:nvPr/>
          </p:nvGrpSpPr>
          <p:grpSpPr>
            <a:xfrm>
              <a:off x="1738762" y="8506073"/>
              <a:ext cx="998105" cy="998105"/>
              <a:chOff x="319683" y="8041681"/>
              <a:chExt cx="500438" cy="500438"/>
            </a:xfrm>
            <a:solidFill>
              <a:schemeClr val="bg1">
                <a:lumMod val="95000"/>
              </a:schemeClr>
            </a:solidFill>
          </p:grpSpPr>
          <p:sp>
            <p:nvSpPr>
              <p:cNvPr id="91" name="Oval 90">
                <a:extLst>
                  <a:ext uri="{FF2B5EF4-FFF2-40B4-BE49-F238E27FC236}">
                    <a16:creationId xmlns:a16="http://schemas.microsoft.com/office/drawing/2014/main" id="{81B21317-5D53-474D-A831-D41E0C8D54F7}"/>
                  </a:ext>
                </a:extLst>
              </p:cNvPr>
              <p:cNvSpPr/>
              <p:nvPr/>
            </p:nvSpPr>
            <p:spPr>
              <a:xfrm>
                <a:off x="319683" y="8041681"/>
                <a:ext cx="500438" cy="500438"/>
              </a:xfrm>
              <a:custGeom>
                <a:avLst/>
                <a:gdLst>
                  <a:gd name="connsiteX0" fmla="*/ 0 w 500438"/>
                  <a:gd name="connsiteY0" fmla="*/ 250219 h 500438"/>
                  <a:gd name="connsiteX1" fmla="*/ 250219 w 500438"/>
                  <a:gd name="connsiteY1" fmla="*/ 0 h 500438"/>
                  <a:gd name="connsiteX2" fmla="*/ 500438 w 500438"/>
                  <a:gd name="connsiteY2" fmla="*/ 250219 h 500438"/>
                  <a:gd name="connsiteX3" fmla="*/ 250219 w 500438"/>
                  <a:gd name="connsiteY3" fmla="*/ 500438 h 500438"/>
                  <a:gd name="connsiteX4" fmla="*/ 0 w 500438"/>
                  <a:gd name="connsiteY4" fmla="*/ 250219 h 5004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00438" h="500438" fill="none" extrusionOk="0">
                    <a:moveTo>
                      <a:pt x="0" y="250219"/>
                    </a:moveTo>
                    <a:cubicBezTo>
                      <a:pt x="7936" y="105079"/>
                      <a:pt x="130162" y="18883"/>
                      <a:pt x="250219" y="0"/>
                    </a:cubicBezTo>
                    <a:cubicBezTo>
                      <a:pt x="390612" y="4926"/>
                      <a:pt x="513814" y="115248"/>
                      <a:pt x="500438" y="250219"/>
                    </a:cubicBezTo>
                    <a:cubicBezTo>
                      <a:pt x="515991" y="364607"/>
                      <a:pt x="383625" y="507465"/>
                      <a:pt x="250219" y="500438"/>
                    </a:cubicBezTo>
                    <a:cubicBezTo>
                      <a:pt x="88930" y="481145"/>
                      <a:pt x="29447" y="381348"/>
                      <a:pt x="0" y="250219"/>
                    </a:cubicBezTo>
                    <a:close/>
                  </a:path>
                  <a:path w="500438" h="500438" stroke="0" extrusionOk="0">
                    <a:moveTo>
                      <a:pt x="0" y="250219"/>
                    </a:moveTo>
                    <a:cubicBezTo>
                      <a:pt x="-8075" y="131846"/>
                      <a:pt x="139800" y="-11685"/>
                      <a:pt x="250219" y="0"/>
                    </a:cubicBezTo>
                    <a:cubicBezTo>
                      <a:pt x="395811" y="2948"/>
                      <a:pt x="507729" y="120329"/>
                      <a:pt x="500438" y="250219"/>
                    </a:cubicBezTo>
                    <a:cubicBezTo>
                      <a:pt x="506905" y="384969"/>
                      <a:pt x="392066" y="500477"/>
                      <a:pt x="250219" y="500438"/>
                    </a:cubicBezTo>
                    <a:cubicBezTo>
                      <a:pt x="117112" y="498097"/>
                      <a:pt x="6851" y="392694"/>
                      <a:pt x="0" y="250219"/>
                    </a:cubicBezTo>
                    <a:close/>
                  </a:path>
                </a:pathLst>
              </a:custGeom>
              <a:grpFill/>
              <a:ln w="19050">
                <a:solidFill>
                  <a:schemeClr val="tx1"/>
                </a:solidFill>
                <a:extLst>
                  <a:ext uri="{C807C97D-BFC1-408E-A445-0C87EB9F89A2}">
                    <ask:lineSketchStyleProps xmlns:ask="http://schemas.microsoft.com/office/drawing/2018/sketchyshapes" sd="3840271944">
                      <a:prstGeom prst="ellipse">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2" name="Oval 91">
                <a:extLst>
                  <a:ext uri="{FF2B5EF4-FFF2-40B4-BE49-F238E27FC236}">
                    <a16:creationId xmlns:a16="http://schemas.microsoft.com/office/drawing/2014/main" id="{C716B29C-EF92-49DE-940A-CC88CC50F1BC}"/>
                  </a:ext>
                </a:extLst>
              </p:cNvPr>
              <p:cNvSpPr/>
              <p:nvPr/>
            </p:nvSpPr>
            <p:spPr>
              <a:xfrm>
                <a:off x="396340" y="8118338"/>
                <a:ext cx="347124" cy="347124"/>
              </a:xfrm>
              <a:custGeom>
                <a:avLst/>
                <a:gdLst>
                  <a:gd name="connsiteX0" fmla="*/ 0 w 347124"/>
                  <a:gd name="connsiteY0" fmla="*/ 173562 h 347124"/>
                  <a:gd name="connsiteX1" fmla="*/ 173562 w 347124"/>
                  <a:gd name="connsiteY1" fmla="*/ 0 h 347124"/>
                  <a:gd name="connsiteX2" fmla="*/ 347124 w 347124"/>
                  <a:gd name="connsiteY2" fmla="*/ 173562 h 347124"/>
                  <a:gd name="connsiteX3" fmla="*/ 173562 w 347124"/>
                  <a:gd name="connsiteY3" fmla="*/ 347124 h 347124"/>
                  <a:gd name="connsiteX4" fmla="*/ 0 w 347124"/>
                  <a:gd name="connsiteY4" fmla="*/ 173562 h 34712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7124" h="347124" fill="none" extrusionOk="0">
                    <a:moveTo>
                      <a:pt x="0" y="173562"/>
                    </a:moveTo>
                    <a:cubicBezTo>
                      <a:pt x="-16234" y="91676"/>
                      <a:pt x="73056" y="9592"/>
                      <a:pt x="173562" y="0"/>
                    </a:cubicBezTo>
                    <a:cubicBezTo>
                      <a:pt x="286380" y="10087"/>
                      <a:pt x="336897" y="95113"/>
                      <a:pt x="347124" y="173562"/>
                    </a:cubicBezTo>
                    <a:cubicBezTo>
                      <a:pt x="342124" y="258902"/>
                      <a:pt x="277371" y="349402"/>
                      <a:pt x="173562" y="347124"/>
                    </a:cubicBezTo>
                    <a:cubicBezTo>
                      <a:pt x="79868" y="348561"/>
                      <a:pt x="3292" y="266906"/>
                      <a:pt x="0" y="173562"/>
                    </a:cubicBezTo>
                    <a:close/>
                  </a:path>
                  <a:path w="347124" h="347124" stroke="0" extrusionOk="0">
                    <a:moveTo>
                      <a:pt x="0" y="173562"/>
                    </a:moveTo>
                    <a:cubicBezTo>
                      <a:pt x="18498" y="80072"/>
                      <a:pt x="67637" y="-19890"/>
                      <a:pt x="173562" y="0"/>
                    </a:cubicBezTo>
                    <a:cubicBezTo>
                      <a:pt x="266754" y="14799"/>
                      <a:pt x="328704" y="75011"/>
                      <a:pt x="347124" y="173562"/>
                    </a:cubicBezTo>
                    <a:cubicBezTo>
                      <a:pt x="354945" y="277954"/>
                      <a:pt x="282536" y="351067"/>
                      <a:pt x="173562" y="347124"/>
                    </a:cubicBezTo>
                    <a:cubicBezTo>
                      <a:pt x="59009" y="359737"/>
                      <a:pt x="-7604" y="260676"/>
                      <a:pt x="0" y="173562"/>
                    </a:cubicBezTo>
                    <a:close/>
                  </a:path>
                </a:pathLst>
              </a:custGeom>
              <a:solidFill>
                <a:schemeClr val="bg1"/>
              </a:solidFill>
              <a:ln w="19050">
                <a:solidFill>
                  <a:schemeClr val="tx1"/>
                </a:solidFill>
                <a:extLst>
                  <a:ext uri="{C807C97D-BFC1-408E-A445-0C87EB9F89A2}">
                    <ask:lineSketchStyleProps xmlns:ask="http://schemas.microsoft.com/office/drawing/2018/sketchyshapes" sd="554228912">
                      <a:prstGeom prst="ellipse">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grpSp>
      <p:cxnSp>
        <p:nvCxnSpPr>
          <p:cNvPr id="97" name="Straight Connector 96">
            <a:extLst>
              <a:ext uri="{FF2B5EF4-FFF2-40B4-BE49-F238E27FC236}">
                <a16:creationId xmlns:a16="http://schemas.microsoft.com/office/drawing/2014/main" id="{53555F8B-738C-4874-B54D-5713B161078D}"/>
              </a:ext>
            </a:extLst>
          </p:cNvPr>
          <p:cNvCxnSpPr>
            <a:cxnSpLocks/>
            <a:stCxn id="92" idx="2"/>
            <a:endCxn id="92" idx="0"/>
          </p:cNvCxnSpPr>
          <p:nvPr/>
        </p:nvCxnSpPr>
        <p:spPr>
          <a:xfrm flipV="1">
            <a:off x="1864346" y="8311973"/>
            <a:ext cx="346163" cy="346163"/>
          </a:xfrm>
          <a:prstGeom prst="line">
            <a:avLst/>
          </a:prstGeom>
          <a:ln w="190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00" name="Straight Connector 99">
            <a:extLst>
              <a:ext uri="{FF2B5EF4-FFF2-40B4-BE49-F238E27FC236}">
                <a16:creationId xmlns:a16="http://schemas.microsoft.com/office/drawing/2014/main" id="{90CCDF0F-816E-426B-858B-7B17D38D6482}"/>
              </a:ext>
            </a:extLst>
          </p:cNvPr>
          <p:cNvCxnSpPr>
            <a:cxnSpLocks/>
            <a:stCxn id="92" idx="3"/>
            <a:endCxn id="92" idx="7"/>
          </p:cNvCxnSpPr>
          <p:nvPr/>
        </p:nvCxnSpPr>
        <p:spPr>
          <a:xfrm flipV="1">
            <a:off x="1965735" y="8413362"/>
            <a:ext cx="489548" cy="489548"/>
          </a:xfrm>
          <a:prstGeom prst="line">
            <a:avLst/>
          </a:prstGeom>
          <a:ln w="190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03" name="Straight Connector 102">
            <a:extLst>
              <a:ext uri="{FF2B5EF4-FFF2-40B4-BE49-F238E27FC236}">
                <a16:creationId xmlns:a16="http://schemas.microsoft.com/office/drawing/2014/main" id="{A990DACE-0DBE-4896-AB12-1C759CF9B6C3}"/>
              </a:ext>
            </a:extLst>
          </p:cNvPr>
          <p:cNvCxnSpPr>
            <a:cxnSpLocks/>
            <a:stCxn id="92" idx="4"/>
            <a:endCxn id="92" idx="6"/>
          </p:cNvCxnSpPr>
          <p:nvPr/>
        </p:nvCxnSpPr>
        <p:spPr>
          <a:xfrm flipV="1">
            <a:off x="2210509" y="8658136"/>
            <a:ext cx="346163" cy="346163"/>
          </a:xfrm>
          <a:prstGeom prst="line">
            <a:avLst/>
          </a:prstGeom>
          <a:ln w="190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06" name="Straight Connector 105">
            <a:extLst>
              <a:ext uri="{FF2B5EF4-FFF2-40B4-BE49-F238E27FC236}">
                <a16:creationId xmlns:a16="http://schemas.microsoft.com/office/drawing/2014/main" id="{B67F2635-E3AF-4C9D-98F9-0C760AAAE98F}"/>
              </a:ext>
            </a:extLst>
          </p:cNvPr>
          <p:cNvCxnSpPr>
            <a:cxnSpLocks/>
            <a:stCxn id="92" idx="1"/>
            <a:endCxn id="92" idx="5"/>
          </p:cNvCxnSpPr>
          <p:nvPr/>
        </p:nvCxnSpPr>
        <p:spPr>
          <a:xfrm>
            <a:off x="1965735" y="8413362"/>
            <a:ext cx="489548" cy="489548"/>
          </a:xfrm>
          <a:prstGeom prst="line">
            <a:avLst/>
          </a:prstGeom>
          <a:ln w="190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09" name="Straight Connector 108">
            <a:extLst>
              <a:ext uri="{FF2B5EF4-FFF2-40B4-BE49-F238E27FC236}">
                <a16:creationId xmlns:a16="http://schemas.microsoft.com/office/drawing/2014/main" id="{666F7004-E6CC-461E-A8BE-DF3310C07CC7}"/>
              </a:ext>
            </a:extLst>
          </p:cNvPr>
          <p:cNvCxnSpPr>
            <a:cxnSpLocks/>
            <a:stCxn id="92" idx="2"/>
            <a:endCxn id="92" idx="4"/>
          </p:cNvCxnSpPr>
          <p:nvPr/>
        </p:nvCxnSpPr>
        <p:spPr>
          <a:xfrm>
            <a:off x="1864346" y="8658136"/>
            <a:ext cx="346163" cy="346163"/>
          </a:xfrm>
          <a:prstGeom prst="line">
            <a:avLst/>
          </a:prstGeom>
          <a:ln w="190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12" name="Straight Connector 111">
            <a:extLst>
              <a:ext uri="{FF2B5EF4-FFF2-40B4-BE49-F238E27FC236}">
                <a16:creationId xmlns:a16="http://schemas.microsoft.com/office/drawing/2014/main" id="{B4608C96-D598-4C3F-8E01-DF5DB430D3AC}"/>
              </a:ext>
            </a:extLst>
          </p:cNvPr>
          <p:cNvCxnSpPr>
            <a:cxnSpLocks/>
            <a:stCxn id="92" idx="0"/>
            <a:endCxn id="92" idx="6"/>
          </p:cNvCxnSpPr>
          <p:nvPr/>
        </p:nvCxnSpPr>
        <p:spPr>
          <a:xfrm>
            <a:off x="2210509" y="8311973"/>
            <a:ext cx="346163" cy="346163"/>
          </a:xfrm>
          <a:prstGeom prst="line">
            <a:avLst/>
          </a:prstGeom>
          <a:ln w="190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115" name="Rectangle: Top Corners Snipped 114">
            <a:extLst>
              <a:ext uri="{FF2B5EF4-FFF2-40B4-BE49-F238E27FC236}">
                <a16:creationId xmlns:a16="http://schemas.microsoft.com/office/drawing/2014/main" id="{2FC85A47-E240-4498-999E-CA9E07BE4141}"/>
              </a:ext>
            </a:extLst>
          </p:cNvPr>
          <p:cNvSpPr/>
          <p:nvPr/>
        </p:nvSpPr>
        <p:spPr>
          <a:xfrm rot="10800000">
            <a:off x="1824626" y="9383504"/>
            <a:ext cx="727819" cy="211731"/>
          </a:xfrm>
          <a:prstGeom prst="snip2SameRect">
            <a:avLst>
              <a:gd name="adj1" fmla="val 45223"/>
              <a:gd name="adj2" fmla="val 0"/>
            </a:avLst>
          </a:prstGeom>
          <a:pattFill prst="pct10">
            <a:fgClr>
              <a:schemeClr val="tx1"/>
            </a:fgClr>
            <a:bgClr>
              <a:schemeClr val="bg1"/>
            </a:bgClr>
          </a:patt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9" name="Rectangle: Top Corners Rounded 118">
            <a:extLst>
              <a:ext uri="{FF2B5EF4-FFF2-40B4-BE49-F238E27FC236}">
                <a16:creationId xmlns:a16="http://schemas.microsoft.com/office/drawing/2014/main" id="{7DAAE497-FCF8-4EAB-B6B6-49B3D91380F1}"/>
              </a:ext>
            </a:extLst>
          </p:cNvPr>
          <p:cNvSpPr/>
          <p:nvPr/>
        </p:nvSpPr>
        <p:spPr>
          <a:xfrm rot="10800000">
            <a:off x="420548" y="7522754"/>
            <a:ext cx="500732" cy="293589"/>
          </a:xfrm>
          <a:custGeom>
            <a:avLst/>
            <a:gdLst>
              <a:gd name="connsiteX0" fmla="*/ 133756 w 500732"/>
              <a:gd name="connsiteY0" fmla="*/ 0 h 293589"/>
              <a:gd name="connsiteX1" fmla="*/ 366976 w 500732"/>
              <a:gd name="connsiteY1" fmla="*/ 0 h 293589"/>
              <a:gd name="connsiteX2" fmla="*/ 500732 w 500732"/>
              <a:gd name="connsiteY2" fmla="*/ 133756 h 293589"/>
              <a:gd name="connsiteX3" fmla="*/ 500732 w 500732"/>
              <a:gd name="connsiteY3" fmla="*/ 293589 h 293589"/>
              <a:gd name="connsiteX4" fmla="*/ 500732 w 500732"/>
              <a:gd name="connsiteY4" fmla="*/ 293589 h 293589"/>
              <a:gd name="connsiteX5" fmla="*/ 0 w 500732"/>
              <a:gd name="connsiteY5" fmla="*/ 293589 h 293589"/>
              <a:gd name="connsiteX6" fmla="*/ 0 w 500732"/>
              <a:gd name="connsiteY6" fmla="*/ 293589 h 293589"/>
              <a:gd name="connsiteX7" fmla="*/ 0 w 500732"/>
              <a:gd name="connsiteY7" fmla="*/ 133756 h 293589"/>
              <a:gd name="connsiteX8" fmla="*/ 133756 w 500732"/>
              <a:gd name="connsiteY8" fmla="*/ 0 h 2935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00732" h="293589" fill="none" extrusionOk="0">
                <a:moveTo>
                  <a:pt x="133756" y="0"/>
                </a:moveTo>
                <a:cubicBezTo>
                  <a:pt x="212418" y="555"/>
                  <a:pt x="259093" y="-2648"/>
                  <a:pt x="366976" y="0"/>
                </a:cubicBezTo>
                <a:cubicBezTo>
                  <a:pt x="444936" y="-7728"/>
                  <a:pt x="492298" y="54468"/>
                  <a:pt x="500732" y="133756"/>
                </a:cubicBezTo>
                <a:cubicBezTo>
                  <a:pt x="494469" y="186679"/>
                  <a:pt x="492935" y="237778"/>
                  <a:pt x="500732" y="293589"/>
                </a:cubicBezTo>
                <a:lnTo>
                  <a:pt x="500732" y="293589"/>
                </a:lnTo>
                <a:cubicBezTo>
                  <a:pt x="322025" y="286407"/>
                  <a:pt x="115512" y="269122"/>
                  <a:pt x="0" y="293589"/>
                </a:cubicBezTo>
                <a:lnTo>
                  <a:pt x="0" y="293589"/>
                </a:lnTo>
                <a:cubicBezTo>
                  <a:pt x="-6051" y="227628"/>
                  <a:pt x="-4708" y="172482"/>
                  <a:pt x="0" y="133756"/>
                </a:cubicBezTo>
                <a:cubicBezTo>
                  <a:pt x="-491" y="56805"/>
                  <a:pt x="65203" y="4383"/>
                  <a:pt x="133756" y="0"/>
                </a:cubicBezTo>
                <a:close/>
              </a:path>
              <a:path w="500732" h="293589" stroke="0" extrusionOk="0">
                <a:moveTo>
                  <a:pt x="133756" y="0"/>
                </a:moveTo>
                <a:cubicBezTo>
                  <a:pt x="200099" y="6636"/>
                  <a:pt x="304932" y="-1070"/>
                  <a:pt x="366976" y="0"/>
                </a:cubicBezTo>
                <a:cubicBezTo>
                  <a:pt x="444227" y="-9267"/>
                  <a:pt x="502979" y="47104"/>
                  <a:pt x="500732" y="133756"/>
                </a:cubicBezTo>
                <a:cubicBezTo>
                  <a:pt x="500288" y="169639"/>
                  <a:pt x="507631" y="239254"/>
                  <a:pt x="500732" y="293589"/>
                </a:cubicBezTo>
                <a:lnTo>
                  <a:pt x="500732" y="293589"/>
                </a:lnTo>
                <a:cubicBezTo>
                  <a:pt x="354873" y="299563"/>
                  <a:pt x="182525" y="290222"/>
                  <a:pt x="0" y="293589"/>
                </a:cubicBezTo>
                <a:lnTo>
                  <a:pt x="0" y="293589"/>
                </a:lnTo>
                <a:cubicBezTo>
                  <a:pt x="-6191" y="244205"/>
                  <a:pt x="6838" y="175285"/>
                  <a:pt x="0" y="133756"/>
                </a:cubicBezTo>
                <a:cubicBezTo>
                  <a:pt x="-751" y="58268"/>
                  <a:pt x="65225" y="3409"/>
                  <a:pt x="133756" y="0"/>
                </a:cubicBezTo>
                <a:close/>
              </a:path>
            </a:pathLst>
          </a:custGeom>
          <a:solidFill>
            <a:schemeClr val="bg1">
              <a:lumMod val="95000"/>
            </a:schemeClr>
          </a:solidFill>
          <a:ln>
            <a:solidFill>
              <a:schemeClr val="tx1"/>
            </a:solidFill>
            <a:extLst>
              <a:ext uri="{C807C97D-BFC1-408E-A445-0C87EB9F89A2}">
                <ask:lineSketchStyleProps xmlns:ask="http://schemas.microsoft.com/office/drawing/2018/sketchyshapes" sd="3832057591">
                  <a:prstGeom prst="round2SameRect">
                    <a:avLst>
                      <a:gd name="adj1" fmla="val 45559"/>
                      <a:gd name="adj2" fmla="val 0"/>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0" name="Rectangle: Top Corners Rounded 119">
            <a:extLst>
              <a:ext uri="{FF2B5EF4-FFF2-40B4-BE49-F238E27FC236}">
                <a16:creationId xmlns:a16="http://schemas.microsoft.com/office/drawing/2014/main" id="{BA3B3AAE-B846-4BB8-9EA5-E97F34D54D74}"/>
              </a:ext>
            </a:extLst>
          </p:cNvPr>
          <p:cNvSpPr/>
          <p:nvPr/>
        </p:nvSpPr>
        <p:spPr>
          <a:xfrm rot="10800000">
            <a:off x="1552537" y="7557475"/>
            <a:ext cx="500732" cy="293589"/>
          </a:xfrm>
          <a:custGeom>
            <a:avLst/>
            <a:gdLst>
              <a:gd name="connsiteX0" fmla="*/ 133756 w 500732"/>
              <a:gd name="connsiteY0" fmla="*/ 0 h 293589"/>
              <a:gd name="connsiteX1" fmla="*/ 366976 w 500732"/>
              <a:gd name="connsiteY1" fmla="*/ 0 h 293589"/>
              <a:gd name="connsiteX2" fmla="*/ 500732 w 500732"/>
              <a:gd name="connsiteY2" fmla="*/ 133756 h 293589"/>
              <a:gd name="connsiteX3" fmla="*/ 500732 w 500732"/>
              <a:gd name="connsiteY3" fmla="*/ 293589 h 293589"/>
              <a:gd name="connsiteX4" fmla="*/ 500732 w 500732"/>
              <a:gd name="connsiteY4" fmla="*/ 293589 h 293589"/>
              <a:gd name="connsiteX5" fmla="*/ 0 w 500732"/>
              <a:gd name="connsiteY5" fmla="*/ 293589 h 293589"/>
              <a:gd name="connsiteX6" fmla="*/ 0 w 500732"/>
              <a:gd name="connsiteY6" fmla="*/ 293589 h 293589"/>
              <a:gd name="connsiteX7" fmla="*/ 0 w 500732"/>
              <a:gd name="connsiteY7" fmla="*/ 133756 h 293589"/>
              <a:gd name="connsiteX8" fmla="*/ 133756 w 500732"/>
              <a:gd name="connsiteY8" fmla="*/ 0 h 2935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00732" h="293589" fill="none" extrusionOk="0">
                <a:moveTo>
                  <a:pt x="133756" y="0"/>
                </a:moveTo>
                <a:cubicBezTo>
                  <a:pt x="212418" y="555"/>
                  <a:pt x="259093" y="-2648"/>
                  <a:pt x="366976" y="0"/>
                </a:cubicBezTo>
                <a:cubicBezTo>
                  <a:pt x="444936" y="-7728"/>
                  <a:pt x="492298" y="54468"/>
                  <a:pt x="500732" y="133756"/>
                </a:cubicBezTo>
                <a:cubicBezTo>
                  <a:pt x="494469" y="186679"/>
                  <a:pt x="492935" y="237778"/>
                  <a:pt x="500732" y="293589"/>
                </a:cubicBezTo>
                <a:lnTo>
                  <a:pt x="500732" y="293589"/>
                </a:lnTo>
                <a:cubicBezTo>
                  <a:pt x="322025" y="286407"/>
                  <a:pt x="115512" y="269122"/>
                  <a:pt x="0" y="293589"/>
                </a:cubicBezTo>
                <a:lnTo>
                  <a:pt x="0" y="293589"/>
                </a:lnTo>
                <a:cubicBezTo>
                  <a:pt x="-6051" y="227628"/>
                  <a:pt x="-4708" y="172482"/>
                  <a:pt x="0" y="133756"/>
                </a:cubicBezTo>
                <a:cubicBezTo>
                  <a:pt x="-491" y="56805"/>
                  <a:pt x="65203" y="4383"/>
                  <a:pt x="133756" y="0"/>
                </a:cubicBezTo>
                <a:close/>
              </a:path>
              <a:path w="500732" h="293589" stroke="0" extrusionOk="0">
                <a:moveTo>
                  <a:pt x="133756" y="0"/>
                </a:moveTo>
                <a:cubicBezTo>
                  <a:pt x="200099" y="6636"/>
                  <a:pt x="304932" y="-1070"/>
                  <a:pt x="366976" y="0"/>
                </a:cubicBezTo>
                <a:cubicBezTo>
                  <a:pt x="444227" y="-9267"/>
                  <a:pt x="502979" y="47104"/>
                  <a:pt x="500732" y="133756"/>
                </a:cubicBezTo>
                <a:cubicBezTo>
                  <a:pt x="500288" y="169639"/>
                  <a:pt x="507631" y="239254"/>
                  <a:pt x="500732" y="293589"/>
                </a:cubicBezTo>
                <a:lnTo>
                  <a:pt x="500732" y="293589"/>
                </a:lnTo>
                <a:cubicBezTo>
                  <a:pt x="354873" y="299563"/>
                  <a:pt x="182525" y="290222"/>
                  <a:pt x="0" y="293589"/>
                </a:cubicBezTo>
                <a:lnTo>
                  <a:pt x="0" y="293589"/>
                </a:lnTo>
                <a:cubicBezTo>
                  <a:pt x="-6191" y="244205"/>
                  <a:pt x="6838" y="175285"/>
                  <a:pt x="0" y="133756"/>
                </a:cubicBezTo>
                <a:cubicBezTo>
                  <a:pt x="-751" y="58268"/>
                  <a:pt x="65225" y="3409"/>
                  <a:pt x="133756" y="0"/>
                </a:cubicBezTo>
                <a:close/>
              </a:path>
            </a:pathLst>
          </a:custGeom>
          <a:solidFill>
            <a:schemeClr val="bg1">
              <a:lumMod val="95000"/>
            </a:schemeClr>
          </a:solidFill>
          <a:ln>
            <a:solidFill>
              <a:schemeClr val="tx1"/>
            </a:solidFill>
            <a:extLst>
              <a:ext uri="{C807C97D-BFC1-408E-A445-0C87EB9F89A2}">
                <ask:lineSketchStyleProps xmlns:ask="http://schemas.microsoft.com/office/drawing/2018/sketchyshapes" sd="3832057591">
                  <a:prstGeom prst="round2SameRect">
                    <a:avLst>
                      <a:gd name="adj1" fmla="val 45559"/>
                      <a:gd name="adj2" fmla="val 0"/>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Rectangle 11">
            <a:extLst>
              <a:ext uri="{FF2B5EF4-FFF2-40B4-BE49-F238E27FC236}">
                <a16:creationId xmlns:a16="http://schemas.microsoft.com/office/drawing/2014/main" id="{4F29D513-0E07-4083-97CC-63B4AFECC7C1}"/>
              </a:ext>
            </a:extLst>
          </p:cNvPr>
          <p:cNvSpPr/>
          <p:nvPr/>
        </p:nvSpPr>
        <p:spPr>
          <a:xfrm>
            <a:off x="3318646" y="1942913"/>
            <a:ext cx="1800000" cy="3240000"/>
          </a:xfrm>
          <a:prstGeom prst="rect">
            <a:avLst/>
          </a:prstGeom>
          <a:solidFill>
            <a:schemeClr val="bg1"/>
          </a:solid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Rectangle 13">
            <a:extLst>
              <a:ext uri="{FF2B5EF4-FFF2-40B4-BE49-F238E27FC236}">
                <a16:creationId xmlns:a16="http://schemas.microsoft.com/office/drawing/2014/main" id="{3B3B3178-5ACD-4E72-89E4-C5E915C66A0D}"/>
              </a:ext>
            </a:extLst>
          </p:cNvPr>
          <p:cNvSpPr/>
          <p:nvPr/>
        </p:nvSpPr>
        <p:spPr>
          <a:xfrm>
            <a:off x="3333492" y="679275"/>
            <a:ext cx="1800000" cy="1260000"/>
          </a:xfrm>
          <a:prstGeom prst="rect">
            <a:avLst/>
          </a:prstGeom>
          <a:solidFill>
            <a:schemeClr val="bg1"/>
          </a:solidFill>
          <a:ln w="9525">
            <a:solidFill>
              <a:schemeClr val="tx1"/>
            </a:solidFill>
            <a:prstDash val="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Rectangle 7">
            <a:extLst>
              <a:ext uri="{FF2B5EF4-FFF2-40B4-BE49-F238E27FC236}">
                <a16:creationId xmlns:a16="http://schemas.microsoft.com/office/drawing/2014/main" id="{5A1B8B27-B111-4DBE-9D02-D89F9275CA89}"/>
              </a:ext>
            </a:extLst>
          </p:cNvPr>
          <p:cNvSpPr/>
          <p:nvPr/>
        </p:nvSpPr>
        <p:spPr>
          <a:xfrm>
            <a:off x="2058646" y="1942913"/>
            <a:ext cx="1260000" cy="3240000"/>
          </a:xfrm>
          <a:prstGeom prst="rect">
            <a:avLst/>
          </a:prstGeom>
          <a:solidFill>
            <a:schemeClr val="bg1"/>
          </a:solidFill>
          <a:ln w="9525">
            <a:solidFill>
              <a:schemeClr val="tx1"/>
            </a:solidFill>
            <a:prstDash val="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123" name="Straight Connector 122">
            <a:extLst>
              <a:ext uri="{FF2B5EF4-FFF2-40B4-BE49-F238E27FC236}">
                <a16:creationId xmlns:a16="http://schemas.microsoft.com/office/drawing/2014/main" id="{492B4C4A-4829-4C63-8002-0A63D505EE72}"/>
              </a:ext>
            </a:extLst>
          </p:cNvPr>
          <p:cNvCxnSpPr/>
          <p:nvPr/>
        </p:nvCxnSpPr>
        <p:spPr>
          <a:xfrm flipV="1">
            <a:off x="5113814" y="1932308"/>
            <a:ext cx="1284147" cy="18545"/>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5" name="Straight Connector 124">
            <a:extLst>
              <a:ext uri="{FF2B5EF4-FFF2-40B4-BE49-F238E27FC236}">
                <a16:creationId xmlns:a16="http://schemas.microsoft.com/office/drawing/2014/main" id="{B94FF241-9C6B-4A14-B0E5-AFEBD7F54D19}"/>
              </a:ext>
            </a:extLst>
          </p:cNvPr>
          <p:cNvCxnSpPr/>
          <p:nvPr/>
        </p:nvCxnSpPr>
        <p:spPr>
          <a:xfrm flipV="1">
            <a:off x="5080058" y="5171604"/>
            <a:ext cx="1320487" cy="18545"/>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31" name="Arrow: Right 130">
            <a:extLst>
              <a:ext uri="{FF2B5EF4-FFF2-40B4-BE49-F238E27FC236}">
                <a16:creationId xmlns:a16="http://schemas.microsoft.com/office/drawing/2014/main" id="{4CE46366-A799-4BE0-8CCC-737D32C13961}"/>
              </a:ext>
            </a:extLst>
          </p:cNvPr>
          <p:cNvSpPr/>
          <p:nvPr/>
        </p:nvSpPr>
        <p:spPr>
          <a:xfrm rot="7461672">
            <a:off x="5590397" y="1268114"/>
            <a:ext cx="624273" cy="195184"/>
          </a:xfrm>
          <a:custGeom>
            <a:avLst/>
            <a:gdLst>
              <a:gd name="connsiteX0" fmla="*/ 0 w 624273"/>
              <a:gd name="connsiteY0" fmla="*/ 62595 h 195184"/>
              <a:gd name="connsiteX1" fmla="*/ 420436 w 624273"/>
              <a:gd name="connsiteY1" fmla="*/ 62595 h 195184"/>
              <a:gd name="connsiteX2" fmla="*/ 420436 w 624273"/>
              <a:gd name="connsiteY2" fmla="*/ 0 h 195184"/>
              <a:gd name="connsiteX3" fmla="*/ 624273 w 624273"/>
              <a:gd name="connsiteY3" fmla="*/ 97592 h 195184"/>
              <a:gd name="connsiteX4" fmla="*/ 420436 w 624273"/>
              <a:gd name="connsiteY4" fmla="*/ 195184 h 195184"/>
              <a:gd name="connsiteX5" fmla="*/ 420436 w 624273"/>
              <a:gd name="connsiteY5" fmla="*/ 132589 h 195184"/>
              <a:gd name="connsiteX6" fmla="*/ 0 w 624273"/>
              <a:gd name="connsiteY6" fmla="*/ 132589 h 195184"/>
              <a:gd name="connsiteX7" fmla="*/ 0 w 624273"/>
              <a:gd name="connsiteY7" fmla="*/ 62595 h 1951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24273" h="195184" fill="none" extrusionOk="0">
                <a:moveTo>
                  <a:pt x="0" y="62595"/>
                </a:moveTo>
                <a:cubicBezTo>
                  <a:pt x="207722" y="47876"/>
                  <a:pt x="256483" y="108328"/>
                  <a:pt x="420436" y="62595"/>
                </a:cubicBezTo>
                <a:cubicBezTo>
                  <a:pt x="419459" y="49972"/>
                  <a:pt x="420995" y="23275"/>
                  <a:pt x="420436" y="0"/>
                </a:cubicBezTo>
                <a:cubicBezTo>
                  <a:pt x="466089" y="18315"/>
                  <a:pt x="558675" y="92592"/>
                  <a:pt x="624273" y="97592"/>
                </a:cubicBezTo>
                <a:cubicBezTo>
                  <a:pt x="545712" y="138615"/>
                  <a:pt x="500361" y="137168"/>
                  <a:pt x="420436" y="195184"/>
                </a:cubicBezTo>
                <a:cubicBezTo>
                  <a:pt x="419127" y="168885"/>
                  <a:pt x="421878" y="160819"/>
                  <a:pt x="420436" y="132589"/>
                </a:cubicBezTo>
                <a:cubicBezTo>
                  <a:pt x="229276" y="155787"/>
                  <a:pt x="204235" y="94690"/>
                  <a:pt x="0" y="132589"/>
                </a:cubicBezTo>
                <a:cubicBezTo>
                  <a:pt x="-5922" y="117412"/>
                  <a:pt x="7555" y="83742"/>
                  <a:pt x="0" y="62595"/>
                </a:cubicBezTo>
                <a:close/>
              </a:path>
              <a:path w="624273" h="195184" stroke="0" extrusionOk="0">
                <a:moveTo>
                  <a:pt x="0" y="62595"/>
                </a:moveTo>
                <a:cubicBezTo>
                  <a:pt x="175139" y="15762"/>
                  <a:pt x="295588" y="65660"/>
                  <a:pt x="420436" y="62595"/>
                </a:cubicBezTo>
                <a:cubicBezTo>
                  <a:pt x="415832" y="44377"/>
                  <a:pt x="422135" y="19659"/>
                  <a:pt x="420436" y="0"/>
                </a:cubicBezTo>
                <a:cubicBezTo>
                  <a:pt x="525255" y="40411"/>
                  <a:pt x="532823" y="73810"/>
                  <a:pt x="624273" y="97592"/>
                </a:cubicBezTo>
                <a:cubicBezTo>
                  <a:pt x="565006" y="142792"/>
                  <a:pt x="489454" y="161137"/>
                  <a:pt x="420436" y="195184"/>
                </a:cubicBezTo>
                <a:cubicBezTo>
                  <a:pt x="417630" y="180945"/>
                  <a:pt x="421563" y="159416"/>
                  <a:pt x="420436" y="132589"/>
                </a:cubicBezTo>
                <a:cubicBezTo>
                  <a:pt x="243353" y="135956"/>
                  <a:pt x="104456" y="121148"/>
                  <a:pt x="0" y="132589"/>
                </a:cubicBezTo>
                <a:cubicBezTo>
                  <a:pt x="-4102" y="113866"/>
                  <a:pt x="569" y="83933"/>
                  <a:pt x="0" y="62595"/>
                </a:cubicBezTo>
                <a:close/>
              </a:path>
            </a:pathLst>
          </a:custGeom>
          <a:solidFill>
            <a:schemeClr val="bg1"/>
          </a:solidFill>
          <a:ln>
            <a:solidFill>
              <a:schemeClr val="bg2">
                <a:lumMod val="50000"/>
              </a:schemeClr>
            </a:solidFill>
            <a:extLst>
              <a:ext uri="{C807C97D-BFC1-408E-A445-0C87EB9F89A2}">
                <ask:lineSketchStyleProps xmlns:ask="http://schemas.microsoft.com/office/drawing/2018/sketchyshapes" sd="1889222497">
                  <a:prstGeom prst="rightArrow">
                    <a:avLst>
                      <a:gd name="adj1" fmla="val 35861"/>
                      <a:gd name="adj2" fmla="val 104433"/>
                    </a:avLst>
                  </a:prstGeom>
                  <ask:type>
                    <ask:lineSketchScribbl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2" name="TextBox 131">
            <a:extLst>
              <a:ext uri="{FF2B5EF4-FFF2-40B4-BE49-F238E27FC236}">
                <a16:creationId xmlns:a16="http://schemas.microsoft.com/office/drawing/2014/main" id="{2BD1C609-E977-4E8E-87E5-37CCB5D61E8F}"/>
              </a:ext>
            </a:extLst>
          </p:cNvPr>
          <p:cNvSpPr txBox="1"/>
          <p:nvPr/>
        </p:nvSpPr>
        <p:spPr>
          <a:xfrm rot="20942828">
            <a:off x="5432660" y="636778"/>
            <a:ext cx="1453212" cy="461665"/>
          </a:xfrm>
          <a:custGeom>
            <a:avLst/>
            <a:gdLst>
              <a:gd name="connsiteX0" fmla="*/ 0 w 1453212"/>
              <a:gd name="connsiteY0" fmla="*/ 0 h 461665"/>
              <a:gd name="connsiteX1" fmla="*/ 484404 w 1453212"/>
              <a:gd name="connsiteY1" fmla="*/ 0 h 461665"/>
              <a:gd name="connsiteX2" fmla="*/ 954276 w 1453212"/>
              <a:gd name="connsiteY2" fmla="*/ 0 h 461665"/>
              <a:gd name="connsiteX3" fmla="*/ 1453212 w 1453212"/>
              <a:gd name="connsiteY3" fmla="*/ 0 h 461665"/>
              <a:gd name="connsiteX4" fmla="*/ 1453212 w 1453212"/>
              <a:gd name="connsiteY4" fmla="*/ 461665 h 461665"/>
              <a:gd name="connsiteX5" fmla="*/ 997872 w 1453212"/>
              <a:gd name="connsiteY5" fmla="*/ 461665 h 461665"/>
              <a:gd name="connsiteX6" fmla="*/ 557065 w 1453212"/>
              <a:gd name="connsiteY6" fmla="*/ 461665 h 461665"/>
              <a:gd name="connsiteX7" fmla="*/ 0 w 1453212"/>
              <a:gd name="connsiteY7" fmla="*/ 461665 h 461665"/>
              <a:gd name="connsiteX8" fmla="*/ 0 w 1453212"/>
              <a:gd name="connsiteY8" fmla="*/ 0 h 4616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453212" h="461665" extrusionOk="0">
                <a:moveTo>
                  <a:pt x="0" y="0"/>
                </a:moveTo>
                <a:cubicBezTo>
                  <a:pt x="224185" y="-26332"/>
                  <a:pt x="255884" y="26997"/>
                  <a:pt x="484404" y="0"/>
                </a:cubicBezTo>
                <a:cubicBezTo>
                  <a:pt x="712924" y="-26997"/>
                  <a:pt x="849445" y="40494"/>
                  <a:pt x="954276" y="0"/>
                </a:cubicBezTo>
                <a:cubicBezTo>
                  <a:pt x="1059107" y="-40494"/>
                  <a:pt x="1339498" y="33199"/>
                  <a:pt x="1453212" y="0"/>
                </a:cubicBezTo>
                <a:cubicBezTo>
                  <a:pt x="1507790" y="224118"/>
                  <a:pt x="1449801" y="335550"/>
                  <a:pt x="1453212" y="461665"/>
                </a:cubicBezTo>
                <a:cubicBezTo>
                  <a:pt x="1232916" y="481410"/>
                  <a:pt x="1099957" y="436566"/>
                  <a:pt x="997872" y="461665"/>
                </a:cubicBezTo>
                <a:cubicBezTo>
                  <a:pt x="895787" y="486764"/>
                  <a:pt x="682041" y="420348"/>
                  <a:pt x="557065" y="461665"/>
                </a:cubicBezTo>
                <a:cubicBezTo>
                  <a:pt x="432089" y="502982"/>
                  <a:pt x="128437" y="410003"/>
                  <a:pt x="0" y="461665"/>
                </a:cubicBezTo>
                <a:cubicBezTo>
                  <a:pt x="-36384" y="262236"/>
                  <a:pt x="7045" y="98855"/>
                  <a:pt x="0" y="0"/>
                </a:cubicBezTo>
                <a:close/>
              </a:path>
            </a:pathLst>
          </a:custGeom>
          <a:noFill/>
          <a:ln>
            <a:noFill/>
            <a:extLst>
              <a:ext uri="{C807C97D-BFC1-408E-A445-0C87EB9F89A2}">
                <ask:lineSketchStyleProps xmlns:ask="http://schemas.microsoft.com/office/drawing/2018/sketchyshapes" sd="2963416996">
                  <a:prstGeom prst="rect">
                    <a:avLst/>
                  </a:prstGeom>
                  <ask:type>
                    <ask:lineSketchScribble/>
                  </ask:type>
                </ask:lineSketchStyleProps>
              </a:ext>
            </a:extLst>
          </a:ln>
        </p:spPr>
        <p:txBody>
          <a:bodyPr wrap="square" rtlCol="0">
            <a:spAutoFit/>
          </a:bodyPr>
          <a:lstStyle/>
          <a:p>
            <a:pPr algn="ctr"/>
            <a:r>
              <a:rPr lang="en-US" sz="1200" b="1" i="1" dirty="0">
                <a:solidFill>
                  <a:schemeClr val="bg2">
                    <a:lumMod val="50000"/>
                  </a:schemeClr>
                </a:solidFill>
                <a:latin typeface="Ink Free" panose="03080402000500000000" pitchFamily="66" charset="0"/>
              </a:rPr>
              <a:t>This bit becomes the robot’s body! </a:t>
            </a:r>
            <a:endParaRPr lang="en-US" sz="1050" dirty="0">
              <a:solidFill>
                <a:schemeClr val="bg2">
                  <a:lumMod val="50000"/>
                </a:schemeClr>
              </a:solidFill>
              <a:latin typeface="Ink Free" panose="03080402000500000000" pitchFamily="66" charset="0"/>
            </a:endParaRPr>
          </a:p>
        </p:txBody>
      </p:sp>
      <p:sp>
        <p:nvSpPr>
          <p:cNvPr id="133" name="TextBox 132">
            <a:extLst>
              <a:ext uri="{FF2B5EF4-FFF2-40B4-BE49-F238E27FC236}">
                <a16:creationId xmlns:a16="http://schemas.microsoft.com/office/drawing/2014/main" id="{479346B9-9688-4FF6-A716-ABCE97971191}"/>
              </a:ext>
            </a:extLst>
          </p:cNvPr>
          <p:cNvSpPr txBox="1"/>
          <p:nvPr/>
        </p:nvSpPr>
        <p:spPr>
          <a:xfrm rot="20942828">
            <a:off x="550031" y="5570919"/>
            <a:ext cx="1453212" cy="276999"/>
          </a:xfrm>
          <a:custGeom>
            <a:avLst/>
            <a:gdLst>
              <a:gd name="connsiteX0" fmla="*/ 0 w 1453212"/>
              <a:gd name="connsiteY0" fmla="*/ 0 h 276999"/>
              <a:gd name="connsiteX1" fmla="*/ 484404 w 1453212"/>
              <a:gd name="connsiteY1" fmla="*/ 0 h 276999"/>
              <a:gd name="connsiteX2" fmla="*/ 954276 w 1453212"/>
              <a:gd name="connsiteY2" fmla="*/ 0 h 276999"/>
              <a:gd name="connsiteX3" fmla="*/ 1453212 w 1453212"/>
              <a:gd name="connsiteY3" fmla="*/ 0 h 276999"/>
              <a:gd name="connsiteX4" fmla="*/ 1453212 w 1453212"/>
              <a:gd name="connsiteY4" fmla="*/ 276999 h 276999"/>
              <a:gd name="connsiteX5" fmla="*/ 997872 w 1453212"/>
              <a:gd name="connsiteY5" fmla="*/ 276999 h 276999"/>
              <a:gd name="connsiteX6" fmla="*/ 557065 w 1453212"/>
              <a:gd name="connsiteY6" fmla="*/ 276999 h 276999"/>
              <a:gd name="connsiteX7" fmla="*/ 0 w 1453212"/>
              <a:gd name="connsiteY7" fmla="*/ 276999 h 276999"/>
              <a:gd name="connsiteX8" fmla="*/ 0 w 1453212"/>
              <a:gd name="connsiteY8" fmla="*/ 0 h 276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453212" h="276999" extrusionOk="0">
                <a:moveTo>
                  <a:pt x="0" y="0"/>
                </a:moveTo>
                <a:cubicBezTo>
                  <a:pt x="224185" y="-26332"/>
                  <a:pt x="255884" y="26997"/>
                  <a:pt x="484404" y="0"/>
                </a:cubicBezTo>
                <a:cubicBezTo>
                  <a:pt x="712924" y="-26997"/>
                  <a:pt x="849445" y="40494"/>
                  <a:pt x="954276" y="0"/>
                </a:cubicBezTo>
                <a:cubicBezTo>
                  <a:pt x="1059107" y="-40494"/>
                  <a:pt x="1339498" y="33199"/>
                  <a:pt x="1453212" y="0"/>
                </a:cubicBezTo>
                <a:cubicBezTo>
                  <a:pt x="1485630" y="99484"/>
                  <a:pt x="1427641" y="187815"/>
                  <a:pt x="1453212" y="276999"/>
                </a:cubicBezTo>
                <a:cubicBezTo>
                  <a:pt x="1232916" y="296744"/>
                  <a:pt x="1099957" y="251900"/>
                  <a:pt x="997872" y="276999"/>
                </a:cubicBezTo>
                <a:cubicBezTo>
                  <a:pt x="895787" y="302098"/>
                  <a:pt x="682041" y="235682"/>
                  <a:pt x="557065" y="276999"/>
                </a:cubicBezTo>
                <a:cubicBezTo>
                  <a:pt x="432089" y="318316"/>
                  <a:pt x="128437" y="225337"/>
                  <a:pt x="0" y="276999"/>
                </a:cubicBezTo>
                <a:cubicBezTo>
                  <a:pt x="-14224" y="197961"/>
                  <a:pt x="7045" y="76223"/>
                  <a:pt x="0" y="0"/>
                </a:cubicBezTo>
                <a:close/>
              </a:path>
            </a:pathLst>
          </a:custGeom>
          <a:noFill/>
          <a:ln>
            <a:noFill/>
            <a:extLst>
              <a:ext uri="{C807C97D-BFC1-408E-A445-0C87EB9F89A2}">
                <ask:lineSketchStyleProps xmlns:ask="http://schemas.microsoft.com/office/drawing/2018/sketchyshapes" sd="2963416996">
                  <a:prstGeom prst="rect">
                    <a:avLst/>
                  </a:prstGeom>
                  <ask:type>
                    <ask:lineSketchScribble/>
                  </ask:type>
                </ask:lineSketchStyleProps>
              </a:ext>
            </a:extLst>
          </a:ln>
        </p:spPr>
        <p:txBody>
          <a:bodyPr wrap="square" rtlCol="0">
            <a:spAutoFit/>
          </a:bodyPr>
          <a:lstStyle/>
          <a:p>
            <a:pPr algn="ctr"/>
            <a:r>
              <a:rPr lang="en-US" sz="1200" b="1" i="1" dirty="0">
                <a:solidFill>
                  <a:schemeClr val="bg2">
                    <a:lumMod val="50000"/>
                  </a:schemeClr>
                </a:solidFill>
                <a:latin typeface="Ink Free" panose="03080402000500000000" pitchFamily="66" charset="0"/>
              </a:rPr>
              <a:t>Robot arms</a:t>
            </a:r>
            <a:endParaRPr lang="en-US" sz="1050" dirty="0">
              <a:solidFill>
                <a:schemeClr val="bg2">
                  <a:lumMod val="50000"/>
                </a:schemeClr>
              </a:solidFill>
              <a:latin typeface="Ink Free" panose="03080402000500000000" pitchFamily="66" charset="0"/>
            </a:endParaRPr>
          </a:p>
        </p:txBody>
      </p:sp>
      <p:sp>
        <p:nvSpPr>
          <p:cNvPr id="134" name="TextBox 133">
            <a:extLst>
              <a:ext uri="{FF2B5EF4-FFF2-40B4-BE49-F238E27FC236}">
                <a16:creationId xmlns:a16="http://schemas.microsoft.com/office/drawing/2014/main" id="{62496BA5-15A5-4840-9C82-42C0F9441064}"/>
              </a:ext>
            </a:extLst>
          </p:cNvPr>
          <p:cNvSpPr txBox="1"/>
          <p:nvPr/>
        </p:nvSpPr>
        <p:spPr>
          <a:xfrm rot="20942828">
            <a:off x="2493400" y="8366747"/>
            <a:ext cx="1453212" cy="276999"/>
          </a:xfrm>
          <a:custGeom>
            <a:avLst/>
            <a:gdLst>
              <a:gd name="connsiteX0" fmla="*/ 0 w 1453212"/>
              <a:gd name="connsiteY0" fmla="*/ 0 h 276999"/>
              <a:gd name="connsiteX1" fmla="*/ 484404 w 1453212"/>
              <a:gd name="connsiteY1" fmla="*/ 0 h 276999"/>
              <a:gd name="connsiteX2" fmla="*/ 954276 w 1453212"/>
              <a:gd name="connsiteY2" fmla="*/ 0 h 276999"/>
              <a:gd name="connsiteX3" fmla="*/ 1453212 w 1453212"/>
              <a:gd name="connsiteY3" fmla="*/ 0 h 276999"/>
              <a:gd name="connsiteX4" fmla="*/ 1453212 w 1453212"/>
              <a:gd name="connsiteY4" fmla="*/ 276999 h 276999"/>
              <a:gd name="connsiteX5" fmla="*/ 997872 w 1453212"/>
              <a:gd name="connsiteY5" fmla="*/ 276999 h 276999"/>
              <a:gd name="connsiteX6" fmla="*/ 557065 w 1453212"/>
              <a:gd name="connsiteY6" fmla="*/ 276999 h 276999"/>
              <a:gd name="connsiteX7" fmla="*/ 0 w 1453212"/>
              <a:gd name="connsiteY7" fmla="*/ 276999 h 276999"/>
              <a:gd name="connsiteX8" fmla="*/ 0 w 1453212"/>
              <a:gd name="connsiteY8" fmla="*/ 0 h 276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453212" h="276999" extrusionOk="0">
                <a:moveTo>
                  <a:pt x="0" y="0"/>
                </a:moveTo>
                <a:cubicBezTo>
                  <a:pt x="224185" y="-26332"/>
                  <a:pt x="255884" y="26997"/>
                  <a:pt x="484404" y="0"/>
                </a:cubicBezTo>
                <a:cubicBezTo>
                  <a:pt x="712924" y="-26997"/>
                  <a:pt x="849445" y="40494"/>
                  <a:pt x="954276" y="0"/>
                </a:cubicBezTo>
                <a:cubicBezTo>
                  <a:pt x="1059107" y="-40494"/>
                  <a:pt x="1339498" y="33199"/>
                  <a:pt x="1453212" y="0"/>
                </a:cubicBezTo>
                <a:cubicBezTo>
                  <a:pt x="1485630" y="99484"/>
                  <a:pt x="1427641" y="187815"/>
                  <a:pt x="1453212" y="276999"/>
                </a:cubicBezTo>
                <a:cubicBezTo>
                  <a:pt x="1232916" y="296744"/>
                  <a:pt x="1099957" y="251900"/>
                  <a:pt x="997872" y="276999"/>
                </a:cubicBezTo>
                <a:cubicBezTo>
                  <a:pt x="895787" y="302098"/>
                  <a:pt x="682041" y="235682"/>
                  <a:pt x="557065" y="276999"/>
                </a:cubicBezTo>
                <a:cubicBezTo>
                  <a:pt x="432089" y="318316"/>
                  <a:pt x="128437" y="225337"/>
                  <a:pt x="0" y="276999"/>
                </a:cubicBezTo>
                <a:cubicBezTo>
                  <a:pt x="-14224" y="197961"/>
                  <a:pt x="7045" y="76223"/>
                  <a:pt x="0" y="0"/>
                </a:cubicBezTo>
                <a:close/>
              </a:path>
            </a:pathLst>
          </a:custGeom>
          <a:noFill/>
          <a:ln>
            <a:noFill/>
            <a:extLst>
              <a:ext uri="{C807C97D-BFC1-408E-A445-0C87EB9F89A2}">
                <ask:lineSketchStyleProps xmlns:ask="http://schemas.microsoft.com/office/drawing/2018/sketchyshapes" sd="2963416996">
                  <a:prstGeom prst="rect">
                    <a:avLst/>
                  </a:prstGeom>
                  <ask:type>
                    <ask:lineSketchScribble/>
                  </ask:type>
                </ask:lineSketchStyleProps>
              </a:ext>
            </a:extLst>
          </a:ln>
        </p:spPr>
        <p:txBody>
          <a:bodyPr wrap="square" rtlCol="0">
            <a:spAutoFit/>
          </a:bodyPr>
          <a:lstStyle/>
          <a:p>
            <a:pPr algn="ctr"/>
            <a:r>
              <a:rPr lang="en-US" sz="1200" b="1" i="1" dirty="0">
                <a:solidFill>
                  <a:schemeClr val="bg2">
                    <a:lumMod val="50000"/>
                  </a:schemeClr>
                </a:solidFill>
                <a:latin typeface="Ink Free" panose="03080402000500000000" pitchFamily="66" charset="0"/>
              </a:rPr>
              <a:t>Satellite dish</a:t>
            </a:r>
            <a:endParaRPr lang="en-US" sz="1050" dirty="0">
              <a:solidFill>
                <a:schemeClr val="bg2">
                  <a:lumMod val="50000"/>
                </a:schemeClr>
              </a:solidFill>
              <a:latin typeface="Ink Free" panose="03080402000500000000" pitchFamily="66" charset="0"/>
            </a:endParaRPr>
          </a:p>
        </p:txBody>
      </p:sp>
      <p:sp>
        <p:nvSpPr>
          <p:cNvPr id="135" name="TextBox 134">
            <a:extLst>
              <a:ext uri="{FF2B5EF4-FFF2-40B4-BE49-F238E27FC236}">
                <a16:creationId xmlns:a16="http://schemas.microsoft.com/office/drawing/2014/main" id="{CC9CBB32-93ED-465D-890E-F129D2F2DE24}"/>
              </a:ext>
            </a:extLst>
          </p:cNvPr>
          <p:cNvSpPr txBox="1"/>
          <p:nvPr/>
        </p:nvSpPr>
        <p:spPr>
          <a:xfrm rot="20942828">
            <a:off x="1593326" y="9589488"/>
            <a:ext cx="1453212" cy="276999"/>
          </a:xfrm>
          <a:custGeom>
            <a:avLst/>
            <a:gdLst>
              <a:gd name="connsiteX0" fmla="*/ 0 w 1453212"/>
              <a:gd name="connsiteY0" fmla="*/ 0 h 276999"/>
              <a:gd name="connsiteX1" fmla="*/ 484404 w 1453212"/>
              <a:gd name="connsiteY1" fmla="*/ 0 h 276999"/>
              <a:gd name="connsiteX2" fmla="*/ 954276 w 1453212"/>
              <a:gd name="connsiteY2" fmla="*/ 0 h 276999"/>
              <a:gd name="connsiteX3" fmla="*/ 1453212 w 1453212"/>
              <a:gd name="connsiteY3" fmla="*/ 0 h 276999"/>
              <a:gd name="connsiteX4" fmla="*/ 1453212 w 1453212"/>
              <a:gd name="connsiteY4" fmla="*/ 276999 h 276999"/>
              <a:gd name="connsiteX5" fmla="*/ 997872 w 1453212"/>
              <a:gd name="connsiteY5" fmla="*/ 276999 h 276999"/>
              <a:gd name="connsiteX6" fmla="*/ 557065 w 1453212"/>
              <a:gd name="connsiteY6" fmla="*/ 276999 h 276999"/>
              <a:gd name="connsiteX7" fmla="*/ 0 w 1453212"/>
              <a:gd name="connsiteY7" fmla="*/ 276999 h 276999"/>
              <a:gd name="connsiteX8" fmla="*/ 0 w 1453212"/>
              <a:gd name="connsiteY8" fmla="*/ 0 h 276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453212" h="276999" extrusionOk="0">
                <a:moveTo>
                  <a:pt x="0" y="0"/>
                </a:moveTo>
                <a:cubicBezTo>
                  <a:pt x="224185" y="-26332"/>
                  <a:pt x="255884" y="26997"/>
                  <a:pt x="484404" y="0"/>
                </a:cubicBezTo>
                <a:cubicBezTo>
                  <a:pt x="712924" y="-26997"/>
                  <a:pt x="849445" y="40494"/>
                  <a:pt x="954276" y="0"/>
                </a:cubicBezTo>
                <a:cubicBezTo>
                  <a:pt x="1059107" y="-40494"/>
                  <a:pt x="1339498" y="33199"/>
                  <a:pt x="1453212" y="0"/>
                </a:cubicBezTo>
                <a:cubicBezTo>
                  <a:pt x="1485630" y="99484"/>
                  <a:pt x="1427641" y="187815"/>
                  <a:pt x="1453212" y="276999"/>
                </a:cubicBezTo>
                <a:cubicBezTo>
                  <a:pt x="1232916" y="296744"/>
                  <a:pt x="1099957" y="251900"/>
                  <a:pt x="997872" y="276999"/>
                </a:cubicBezTo>
                <a:cubicBezTo>
                  <a:pt x="895787" y="302098"/>
                  <a:pt x="682041" y="235682"/>
                  <a:pt x="557065" y="276999"/>
                </a:cubicBezTo>
                <a:cubicBezTo>
                  <a:pt x="432089" y="318316"/>
                  <a:pt x="128437" y="225337"/>
                  <a:pt x="0" y="276999"/>
                </a:cubicBezTo>
                <a:cubicBezTo>
                  <a:pt x="-14224" y="197961"/>
                  <a:pt x="7045" y="76223"/>
                  <a:pt x="0" y="0"/>
                </a:cubicBezTo>
                <a:close/>
              </a:path>
            </a:pathLst>
          </a:custGeom>
          <a:noFill/>
          <a:ln>
            <a:noFill/>
            <a:extLst>
              <a:ext uri="{C807C97D-BFC1-408E-A445-0C87EB9F89A2}">
                <ask:lineSketchStyleProps xmlns:ask="http://schemas.microsoft.com/office/drawing/2018/sketchyshapes" sd="2963416996">
                  <a:prstGeom prst="rect">
                    <a:avLst/>
                  </a:prstGeom>
                  <ask:type>
                    <ask:lineSketchScribble/>
                  </ask:type>
                </ask:lineSketchStyleProps>
              </a:ext>
            </a:extLst>
          </a:ln>
        </p:spPr>
        <p:txBody>
          <a:bodyPr wrap="square" rtlCol="0">
            <a:spAutoFit/>
          </a:bodyPr>
          <a:lstStyle/>
          <a:p>
            <a:pPr algn="ctr"/>
            <a:r>
              <a:rPr lang="en-US" sz="1200" b="1" i="1" dirty="0">
                <a:solidFill>
                  <a:schemeClr val="bg2">
                    <a:lumMod val="50000"/>
                  </a:schemeClr>
                </a:solidFill>
                <a:latin typeface="Ink Free" panose="03080402000500000000" pitchFamily="66" charset="0"/>
              </a:rPr>
              <a:t>Torch</a:t>
            </a:r>
            <a:endParaRPr lang="en-US" sz="1050" dirty="0">
              <a:solidFill>
                <a:schemeClr val="bg2">
                  <a:lumMod val="50000"/>
                </a:schemeClr>
              </a:solidFill>
              <a:latin typeface="Ink Free" panose="03080402000500000000" pitchFamily="66" charset="0"/>
            </a:endParaRPr>
          </a:p>
        </p:txBody>
      </p:sp>
      <p:sp>
        <p:nvSpPr>
          <p:cNvPr id="136" name="TextBox 135">
            <a:extLst>
              <a:ext uri="{FF2B5EF4-FFF2-40B4-BE49-F238E27FC236}">
                <a16:creationId xmlns:a16="http://schemas.microsoft.com/office/drawing/2014/main" id="{35F7D2E2-B03E-4423-9C06-2B5BF1AECEC2}"/>
              </a:ext>
            </a:extLst>
          </p:cNvPr>
          <p:cNvSpPr txBox="1"/>
          <p:nvPr/>
        </p:nvSpPr>
        <p:spPr>
          <a:xfrm rot="20942828">
            <a:off x="86246" y="9381881"/>
            <a:ext cx="1453212" cy="276999"/>
          </a:xfrm>
          <a:custGeom>
            <a:avLst/>
            <a:gdLst>
              <a:gd name="connsiteX0" fmla="*/ 0 w 1453212"/>
              <a:gd name="connsiteY0" fmla="*/ 0 h 276999"/>
              <a:gd name="connsiteX1" fmla="*/ 484404 w 1453212"/>
              <a:gd name="connsiteY1" fmla="*/ 0 h 276999"/>
              <a:gd name="connsiteX2" fmla="*/ 954276 w 1453212"/>
              <a:gd name="connsiteY2" fmla="*/ 0 h 276999"/>
              <a:gd name="connsiteX3" fmla="*/ 1453212 w 1453212"/>
              <a:gd name="connsiteY3" fmla="*/ 0 h 276999"/>
              <a:gd name="connsiteX4" fmla="*/ 1453212 w 1453212"/>
              <a:gd name="connsiteY4" fmla="*/ 276999 h 276999"/>
              <a:gd name="connsiteX5" fmla="*/ 997872 w 1453212"/>
              <a:gd name="connsiteY5" fmla="*/ 276999 h 276999"/>
              <a:gd name="connsiteX6" fmla="*/ 557065 w 1453212"/>
              <a:gd name="connsiteY6" fmla="*/ 276999 h 276999"/>
              <a:gd name="connsiteX7" fmla="*/ 0 w 1453212"/>
              <a:gd name="connsiteY7" fmla="*/ 276999 h 276999"/>
              <a:gd name="connsiteX8" fmla="*/ 0 w 1453212"/>
              <a:gd name="connsiteY8" fmla="*/ 0 h 276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453212" h="276999" extrusionOk="0">
                <a:moveTo>
                  <a:pt x="0" y="0"/>
                </a:moveTo>
                <a:cubicBezTo>
                  <a:pt x="224185" y="-26332"/>
                  <a:pt x="255884" y="26997"/>
                  <a:pt x="484404" y="0"/>
                </a:cubicBezTo>
                <a:cubicBezTo>
                  <a:pt x="712924" y="-26997"/>
                  <a:pt x="849445" y="40494"/>
                  <a:pt x="954276" y="0"/>
                </a:cubicBezTo>
                <a:cubicBezTo>
                  <a:pt x="1059107" y="-40494"/>
                  <a:pt x="1339498" y="33199"/>
                  <a:pt x="1453212" y="0"/>
                </a:cubicBezTo>
                <a:cubicBezTo>
                  <a:pt x="1485630" y="99484"/>
                  <a:pt x="1427641" y="187815"/>
                  <a:pt x="1453212" y="276999"/>
                </a:cubicBezTo>
                <a:cubicBezTo>
                  <a:pt x="1232916" y="296744"/>
                  <a:pt x="1099957" y="251900"/>
                  <a:pt x="997872" y="276999"/>
                </a:cubicBezTo>
                <a:cubicBezTo>
                  <a:pt x="895787" y="302098"/>
                  <a:pt x="682041" y="235682"/>
                  <a:pt x="557065" y="276999"/>
                </a:cubicBezTo>
                <a:cubicBezTo>
                  <a:pt x="432089" y="318316"/>
                  <a:pt x="128437" y="225337"/>
                  <a:pt x="0" y="276999"/>
                </a:cubicBezTo>
                <a:cubicBezTo>
                  <a:pt x="-14224" y="197961"/>
                  <a:pt x="7045" y="76223"/>
                  <a:pt x="0" y="0"/>
                </a:cubicBezTo>
                <a:close/>
              </a:path>
            </a:pathLst>
          </a:custGeom>
          <a:noFill/>
          <a:ln>
            <a:noFill/>
            <a:extLst>
              <a:ext uri="{C807C97D-BFC1-408E-A445-0C87EB9F89A2}">
                <ask:lineSketchStyleProps xmlns:ask="http://schemas.microsoft.com/office/drawing/2018/sketchyshapes" sd="2963416996">
                  <a:prstGeom prst="rect">
                    <a:avLst/>
                  </a:prstGeom>
                  <ask:type>
                    <ask:lineSketchScribble/>
                  </ask:type>
                </ask:lineSketchStyleProps>
              </a:ext>
            </a:extLst>
          </a:ln>
        </p:spPr>
        <p:txBody>
          <a:bodyPr wrap="square" rtlCol="0">
            <a:spAutoFit/>
          </a:bodyPr>
          <a:lstStyle/>
          <a:p>
            <a:pPr algn="ctr"/>
            <a:r>
              <a:rPr lang="en-US" sz="1200" b="1" i="1" dirty="0">
                <a:solidFill>
                  <a:schemeClr val="bg2">
                    <a:lumMod val="50000"/>
                  </a:schemeClr>
                </a:solidFill>
                <a:latin typeface="Ink Free" panose="03080402000500000000" pitchFamily="66" charset="0"/>
              </a:rPr>
              <a:t>Propeller</a:t>
            </a:r>
            <a:endParaRPr lang="en-US" sz="1050" dirty="0">
              <a:solidFill>
                <a:schemeClr val="bg2">
                  <a:lumMod val="50000"/>
                </a:schemeClr>
              </a:solidFill>
              <a:latin typeface="Ink Free" panose="03080402000500000000" pitchFamily="66" charset="0"/>
            </a:endParaRPr>
          </a:p>
        </p:txBody>
      </p:sp>
      <p:sp>
        <p:nvSpPr>
          <p:cNvPr id="137" name="TextBox 136">
            <a:extLst>
              <a:ext uri="{FF2B5EF4-FFF2-40B4-BE49-F238E27FC236}">
                <a16:creationId xmlns:a16="http://schemas.microsoft.com/office/drawing/2014/main" id="{16F73187-50D6-4AE5-B654-5036E7A8F632}"/>
              </a:ext>
            </a:extLst>
          </p:cNvPr>
          <p:cNvSpPr txBox="1"/>
          <p:nvPr/>
        </p:nvSpPr>
        <p:spPr>
          <a:xfrm rot="20942828">
            <a:off x="4708566" y="8974536"/>
            <a:ext cx="1453212" cy="276999"/>
          </a:xfrm>
          <a:custGeom>
            <a:avLst/>
            <a:gdLst>
              <a:gd name="connsiteX0" fmla="*/ 0 w 1453212"/>
              <a:gd name="connsiteY0" fmla="*/ 0 h 276999"/>
              <a:gd name="connsiteX1" fmla="*/ 484404 w 1453212"/>
              <a:gd name="connsiteY1" fmla="*/ 0 h 276999"/>
              <a:gd name="connsiteX2" fmla="*/ 954276 w 1453212"/>
              <a:gd name="connsiteY2" fmla="*/ 0 h 276999"/>
              <a:gd name="connsiteX3" fmla="*/ 1453212 w 1453212"/>
              <a:gd name="connsiteY3" fmla="*/ 0 h 276999"/>
              <a:gd name="connsiteX4" fmla="*/ 1453212 w 1453212"/>
              <a:gd name="connsiteY4" fmla="*/ 276999 h 276999"/>
              <a:gd name="connsiteX5" fmla="*/ 997872 w 1453212"/>
              <a:gd name="connsiteY5" fmla="*/ 276999 h 276999"/>
              <a:gd name="connsiteX6" fmla="*/ 557065 w 1453212"/>
              <a:gd name="connsiteY6" fmla="*/ 276999 h 276999"/>
              <a:gd name="connsiteX7" fmla="*/ 0 w 1453212"/>
              <a:gd name="connsiteY7" fmla="*/ 276999 h 276999"/>
              <a:gd name="connsiteX8" fmla="*/ 0 w 1453212"/>
              <a:gd name="connsiteY8" fmla="*/ 0 h 276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453212" h="276999" extrusionOk="0">
                <a:moveTo>
                  <a:pt x="0" y="0"/>
                </a:moveTo>
                <a:cubicBezTo>
                  <a:pt x="224185" y="-26332"/>
                  <a:pt x="255884" y="26997"/>
                  <a:pt x="484404" y="0"/>
                </a:cubicBezTo>
                <a:cubicBezTo>
                  <a:pt x="712924" y="-26997"/>
                  <a:pt x="849445" y="40494"/>
                  <a:pt x="954276" y="0"/>
                </a:cubicBezTo>
                <a:cubicBezTo>
                  <a:pt x="1059107" y="-40494"/>
                  <a:pt x="1339498" y="33199"/>
                  <a:pt x="1453212" y="0"/>
                </a:cubicBezTo>
                <a:cubicBezTo>
                  <a:pt x="1485630" y="99484"/>
                  <a:pt x="1427641" y="187815"/>
                  <a:pt x="1453212" y="276999"/>
                </a:cubicBezTo>
                <a:cubicBezTo>
                  <a:pt x="1232916" y="296744"/>
                  <a:pt x="1099957" y="251900"/>
                  <a:pt x="997872" y="276999"/>
                </a:cubicBezTo>
                <a:cubicBezTo>
                  <a:pt x="895787" y="302098"/>
                  <a:pt x="682041" y="235682"/>
                  <a:pt x="557065" y="276999"/>
                </a:cubicBezTo>
                <a:cubicBezTo>
                  <a:pt x="432089" y="318316"/>
                  <a:pt x="128437" y="225337"/>
                  <a:pt x="0" y="276999"/>
                </a:cubicBezTo>
                <a:cubicBezTo>
                  <a:pt x="-14224" y="197961"/>
                  <a:pt x="7045" y="76223"/>
                  <a:pt x="0" y="0"/>
                </a:cubicBezTo>
                <a:close/>
              </a:path>
            </a:pathLst>
          </a:custGeom>
          <a:noFill/>
          <a:ln>
            <a:noFill/>
            <a:extLst>
              <a:ext uri="{C807C97D-BFC1-408E-A445-0C87EB9F89A2}">
                <ask:lineSketchStyleProps xmlns:ask="http://schemas.microsoft.com/office/drawing/2018/sketchyshapes" sd="2963416996">
                  <a:prstGeom prst="rect">
                    <a:avLst/>
                  </a:prstGeom>
                  <ask:type>
                    <ask:lineSketchScribble/>
                  </ask:type>
                </ask:lineSketchStyleProps>
              </a:ext>
            </a:extLst>
          </a:ln>
        </p:spPr>
        <p:txBody>
          <a:bodyPr wrap="square" rtlCol="0">
            <a:spAutoFit/>
          </a:bodyPr>
          <a:lstStyle/>
          <a:p>
            <a:pPr algn="ctr"/>
            <a:r>
              <a:rPr lang="en-US" sz="1200" b="1" i="1" dirty="0">
                <a:solidFill>
                  <a:schemeClr val="bg2">
                    <a:lumMod val="50000"/>
                  </a:schemeClr>
                </a:solidFill>
                <a:latin typeface="Ink Free" panose="03080402000500000000" pitchFamily="66" charset="0"/>
              </a:rPr>
              <a:t>Tracks</a:t>
            </a:r>
            <a:endParaRPr lang="en-US" sz="1050" dirty="0">
              <a:solidFill>
                <a:schemeClr val="bg2">
                  <a:lumMod val="50000"/>
                </a:schemeClr>
              </a:solidFill>
              <a:latin typeface="Ink Free" panose="03080402000500000000" pitchFamily="66" charset="0"/>
            </a:endParaRPr>
          </a:p>
        </p:txBody>
      </p:sp>
      <p:sp>
        <p:nvSpPr>
          <p:cNvPr id="138" name="TextBox 137">
            <a:extLst>
              <a:ext uri="{FF2B5EF4-FFF2-40B4-BE49-F238E27FC236}">
                <a16:creationId xmlns:a16="http://schemas.microsoft.com/office/drawing/2014/main" id="{2FF9F9CC-A20B-43C7-9694-859C1AD8C221}"/>
              </a:ext>
            </a:extLst>
          </p:cNvPr>
          <p:cNvSpPr txBox="1"/>
          <p:nvPr/>
        </p:nvSpPr>
        <p:spPr>
          <a:xfrm rot="20942828">
            <a:off x="5400196" y="5451055"/>
            <a:ext cx="1453212" cy="276999"/>
          </a:xfrm>
          <a:custGeom>
            <a:avLst/>
            <a:gdLst>
              <a:gd name="connsiteX0" fmla="*/ 0 w 1453212"/>
              <a:gd name="connsiteY0" fmla="*/ 0 h 276999"/>
              <a:gd name="connsiteX1" fmla="*/ 484404 w 1453212"/>
              <a:gd name="connsiteY1" fmla="*/ 0 h 276999"/>
              <a:gd name="connsiteX2" fmla="*/ 954276 w 1453212"/>
              <a:gd name="connsiteY2" fmla="*/ 0 h 276999"/>
              <a:gd name="connsiteX3" fmla="*/ 1453212 w 1453212"/>
              <a:gd name="connsiteY3" fmla="*/ 0 h 276999"/>
              <a:gd name="connsiteX4" fmla="*/ 1453212 w 1453212"/>
              <a:gd name="connsiteY4" fmla="*/ 276999 h 276999"/>
              <a:gd name="connsiteX5" fmla="*/ 997872 w 1453212"/>
              <a:gd name="connsiteY5" fmla="*/ 276999 h 276999"/>
              <a:gd name="connsiteX6" fmla="*/ 557065 w 1453212"/>
              <a:gd name="connsiteY6" fmla="*/ 276999 h 276999"/>
              <a:gd name="connsiteX7" fmla="*/ 0 w 1453212"/>
              <a:gd name="connsiteY7" fmla="*/ 276999 h 276999"/>
              <a:gd name="connsiteX8" fmla="*/ 0 w 1453212"/>
              <a:gd name="connsiteY8" fmla="*/ 0 h 276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453212" h="276999" extrusionOk="0">
                <a:moveTo>
                  <a:pt x="0" y="0"/>
                </a:moveTo>
                <a:cubicBezTo>
                  <a:pt x="224185" y="-26332"/>
                  <a:pt x="255884" y="26997"/>
                  <a:pt x="484404" y="0"/>
                </a:cubicBezTo>
                <a:cubicBezTo>
                  <a:pt x="712924" y="-26997"/>
                  <a:pt x="849445" y="40494"/>
                  <a:pt x="954276" y="0"/>
                </a:cubicBezTo>
                <a:cubicBezTo>
                  <a:pt x="1059107" y="-40494"/>
                  <a:pt x="1339498" y="33199"/>
                  <a:pt x="1453212" y="0"/>
                </a:cubicBezTo>
                <a:cubicBezTo>
                  <a:pt x="1485630" y="99484"/>
                  <a:pt x="1427641" y="187815"/>
                  <a:pt x="1453212" y="276999"/>
                </a:cubicBezTo>
                <a:cubicBezTo>
                  <a:pt x="1232916" y="296744"/>
                  <a:pt x="1099957" y="251900"/>
                  <a:pt x="997872" y="276999"/>
                </a:cubicBezTo>
                <a:cubicBezTo>
                  <a:pt x="895787" y="302098"/>
                  <a:pt x="682041" y="235682"/>
                  <a:pt x="557065" y="276999"/>
                </a:cubicBezTo>
                <a:cubicBezTo>
                  <a:pt x="432089" y="318316"/>
                  <a:pt x="128437" y="225337"/>
                  <a:pt x="0" y="276999"/>
                </a:cubicBezTo>
                <a:cubicBezTo>
                  <a:pt x="-14224" y="197961"/>
                  <a:pt x="7045" y="76223"/>
                  <a:pt x="0" y="0"/>
                </a:cubicBezTo>
                <a:close/>
              </a:path>
            </a:pathLst>
          </a:custGeom>
          <a:noFill/>
          <a:ln>
            <a:noFill/>
            <a:extLst>
              <a:ext uri="{C807C97D-BFC1-408E-A445-0C87EB9F89A2}">
                <ask:lineSketchStyleProps xmlns:ask="http://schemas.microsoft.com/office/drawing/2018/sketchyshapes" sd="2963416996">
                  <a:prstGeom prst="rect">
                    <a:avLst/>
                  </a:prstGeom>
                  <ask:type>
                    <ask:lineSketchScribble/>
                  </ask:type>
                </ask:lineSketchStyleProps>
              </a:ext>
            </a:extLst>
          </a:ln>
        </p:spPr>
        <p:txBody>
          <a:bodyPr wrap="square" rtlCol="0">
            <a:spAutoFit/>
          </a:bodyPr>
          <a:lstStyle/>
          <a:p>
            <a:pPr algn="ctr"/>
            <a:r>
              <a:rPr lang="en-US" sz="1200" b="1" i="1" dirty="0">
                <a:solidFill>
                  <a:schemeClr val="bg2">
                    <a:lumMod val="50000"/>
                  </a:schemeClr>
                </a:solidFill>
                <a:latin typeface="Ink Free" panose="03080402000500000000" pitchFamily="66" charset="0"/>
              </a:rPr>
              <a:t>Cameras</a:t>
            </a:r>
            <a:endParaRPr lang="en-US" sz="1050" dirty="0">
              <a:solidFill>
                <a:schemeClr val="bg2">
                  <a:lumMod val="50000"/>
                </a:schemeClr>
              </a:solidFill>
              <a:latin typeface="Ink Free" panose="03080402000500000000" pitchFamily="66" charset="0"/>
            </a:endParaRPr>
          </a:p>
        </p:txBody>
      </p:sp>
      <p:cxnSp>
        <p:nvCxnSpPr>
          <p:cNvPr id="4" name="Straight Connector 3">
            <a:extLst>
              <a:ext uri="{FF2B5EF4-FFF2-40B4-BE49-F238E27FC236}">
                <a16:creationId xmlns:a16="http://schemas.microsoft.com/office/drawing/2014/main" id="{B0EFD831-6C64-0629-D58F-5CC6A386C910}"/>
              </a:ext>
            </a:extLst>
          </p:cNvPr>
          <p:cNvCxnSpPr>
            <a:cxnSpLocks/>
          </p:cNvCxnSpPr>
          <p:nvPr/>
        </p:nvCxnSpPr>
        <p:spPr>
          <a:xfrm flipV="1">
            <a:off x="2053889" y="5171612"/>
            <a:ext cx="1284147" cy="18545"/>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 name="Straight Connector 4">
            <a:extLst>
              <a:ext uri="{FF2B5EF4-FFF2-40B4-BE49-F238E27FC236}">
                <a16:creationId xmlns:a16="http://schemas.microsoft.com/office/drawing/2014/main" id="{F810780F-4176-019A-828D-B42F7D8EA415}"/>
              </a:ext>
            </a:extLst>
          </p:cNvPr>
          <p:cNvCxnSpPr>
            <a:cxnSpLocks/>
          </p:cNvCxnSpPr>
          <p:nvPr/>
        </p:nvCxnSpPr>
        <p:spPr>
          <a:xfrm flipV="1">
            <a:off x="2043524" y="1932110"/>
            <a:ext cx="1284147" cy="18545"/>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3" name="Title 2">
            <a:extLst>
              <a:ext uri="{FF2B5EF4-FFF2-40B4-BE49-F238E27FC236}">
                <a16:creationId xmlns:a16="http://schemas.microsoft.com/office/drawing/2014/main" id="{C4923DF2-FE54-CD9E-5C2D-CB9CB17A0CE8}"/>
              </a:ext>
            </a:extLst>
          </p:cNvPr>
          <p:cNvSpPr>
            <a:spLocks noGrp="1"/>
          </p:cNvSpPr>
          <p:nvPr>
            <p:ph type="ctrTitle"/>
          </p:nvPr>
        </p:nvSpPr>
        <p:spPr>
          <a:xfrm>
            <a:off x="514350" y="-3448756"/>
            <a:ext cx="5829300" cy="3448756"/>
          </a:xfrm>
        </p:spPr>
        <p:txBody>
          <a:bodyPr vert="horz" lIns="91440" tIns="45720" rIns="91440" bIns="45720" rtlCol="0" anchor="b">
            <a:normAutofit/>
          </a:bodyPr>
          <a:lstStyle/>
          <a:p>
            <a:r>
              <a:rPr lang="en-GB" dirty="0"/>
              <a:t>Template</a:t>
            </a:r>
          </a:p>
        </p:txBody>
      </p:sp>
    </p:spTree>
    <p:extLst>
      <p:ext uri="{BB962C8B-B14F-4D97-AF65-F5344CB8AC3E}">
        <p14:creationId xmlns:p14="http://schemas.microsoft.com/office/powerpoint/2010/main" val="309839679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251</Words>
  <Application>Microsoft Office PowerPoint</Application>
  <PresentationFormat>A4 Paper (210x297 mm)</PresentationFormat>
  <Paragraphs>53</Paragraphs>
  <Slides>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Arial</vt:lpstr>
      <vt:lpstr>Calibri</vt:lpstr>
      <vt:lpstr>Calibri Light</vt:lpstr>
      <vt:lpstr>Ink Free</vt:lpstr>
      <vt:lpstr>Office Theme</vt:lpstr>
      <vt:lpstr>Instructions</vt:lpstr>
      <vt:lpstr>Template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2022-10-05T14:43:00Z</dcterms:created>
  <dcterms:modified xsi:type="dcterms:W3CDTF">2022-10-05T14:43:09Z</dcterms:modified>
</cp:coreProperties>
</file>