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6"/>
  </p:notesMasterIdLst>
  <p:handoutMasterIdLst>
    <p:handoutMasterId r:id="rId17"/>
  </p:handoutMasterIdLst>
  <p:sldIdLst>
    <p:sldId id="347" r:id="rId5"/>
    <p:sldId id="351" r:id="rId6"/>
    <p:sldId id="354" r:id="rId7"/>
    <p:sldId id="355" r:id="rId8"/>
    <p:sldId id="356" r:id="rId9"/>
    <p:sldId id="362" r:id="rId10"/>
    <p:sldId id="359" r:id="rId11"/>
    <p:sldId id="360" r:id="rId12"/>
    <p:sldId id="364" r:id="rId13"/>
    <p:sldId id="363" r:id="rId14"/>
    <p:sldId id="34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8DC65111-6918-4BC1-BBE1-0254D861BFB9}">
          <p14:sldIdLst>
            <p14:sldId id="347"/>
            <p14:sldId id="351"/>
            <p14:sldId id="354"/>
            <p14:sldId id="355"/>
            <p14:sldId id="356"/>
            <p14:sldId id="362"/>
            <p14:sldId id="359"/>
            <p14:sldId id="360"/>
            <p14:sldId id="364"/>
            <p14:sldId id="363"/>
            <p14:sldId id="34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8215B5-A1BE-B815-5D62-75625CD25BBC}" name="Anne Clifford" initials="AC" userId="Anne Cliffor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3"/>
    <a:srgbClr val="ED1C24"/>
    <a:srgbClr val="ED1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8" autoAdjust="0"/>
    <p:restoredTop sz="88193"/>
  </p:normalViewPr>
  <p:slideViewPr>
    <p:cSldViewPr snapToGrid="0">
      <p:cViewPr varScale="1">
        <p:scale>
          <a:sx n="78" d="100"/>
          <a:sy n="78" d="100"/>
        </p:scale>
        <p:origin x="680" y="48"/>
      </p:cViewPr>
      <p:guideLst>
        <p:guide orient="horz" pos="2160"/>
        <p:guide pos="2880"/>
        <p:guide orient="horz" pos="1620"/>
      </p:guideLst>
    </p:cSldViewPr>
  </p:slideViewPr>
  <p:notesTextViewPr>
    <p:cViewPr>
      <p:scale>
        <a:sx n="1" d="1"/>
        <a:sy n="1" d="1"/>
      </p:scale>
      <p:origin x="0" y="-28"/>
    </p:cViewPr>
  </p:notesTextViewPr>
  <p:sorterViewPr>
    <p:cViewPr>
      <p:scale>
        <a:sx n="66" d="100"/>
        <a:sy n="66" d="100"/>
      </p:scale>
      <p:origin x="0" y="0"/>
    </p:cViewPr>
  </p:sorterViewPr>
  <p:notesViewPr>
    <p:cSldViewPr snapToGrid="0">
      <p:cViewPr varScale="1">
        <p:scale>
          <a:sx n="156" d="100"/>
          <a:sy n="156" d="100"/>
        </p:scale>
        <p:origin x="32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Clifford" userId="33c7b9c7-0dff-4080-be01-39578af0a647" providerId="ADAL" clId="{2DD82100-C0B3-4445-BFF4-A3BED08DCF68}"/>
    <pc:docChg chg="custSel modSld">
      <pc:chgData name="Anne Clifford" userId="33c7b9c7-0dff-4080-be01-39578af0a647" providerId="ADAL" clId="{2DD82100-C0B3-4445-BFF4-A3BED08DCF68}" dt="2022-02-21T13:59:28.464" v="200" actId="3626"/>
      <pc:docMkLst>
        <pc:docMk/>
      </pc:docMkLst>
      <pc:sldChg chg="modSp mod modNotesTx">
        <pc:chgData name="Anne Clifford" userId="33c7b9c7-0dff-4080-be01-39578af0a647" providerId="ADAL" clId="{2DD82100-C0B3-4445-BFF4-A3BED08DCF68}" dt="2022-02-21T13:59:28.464" v="200" actId="3626"/>
        <pc:sldMkLst>
          <pc:docMk/>
          <pc:sldMk cId="951052024" sldId="364"/>
        </pc:sldMkLst>
        <pc:spChg chg="mod">
          <ac:chgData name="Anne Clifford" userId="33c7b9c7-0dff-4080-be01-39578af0a647" providerId="ADAL" clId="{2DD82100-C0B3-4445-BFF4-A3BED08DCF68}" dt="2022-02-21T13:58:36.444" v="191" actId="3626"/>
          <ac:spMkLst>
            <pc:docMk/>
            <pc:sldMk cId="951052024" sldId="364"/>
            <ac:spMk id="23" creationId="{BBD440F4-E302-6A4F-8065-419F0EC1D8E1}"/>
          </ac:spMkLst>
        </pc:spChg>
        <pc:spChg chg="mod">
          <ac:chgData name="Anne Clifford" userId="33c7b9c7-0dff-4080-be01-39578af0a647" providerId="ADAL" clId="{2DD82100-C0B3-4445-BFF4-A3BED08DCF68}" dt="2022-02-21T13:58:43.139" v="192" actId="3626"/>
          <ac:spMkLst>
            <pc:docMk/>
            <pc:sldMk cId="951052024" sldId="364"/>
            <ac:spMk id="24" creationId="{1BEB5BBE-D71F-4C4E-8659-F1D3399A7DD5}"/>
          </ac:spMkLst>
        </pc:spChg>
        <pc:spChg chg="mod">
          <ac:chgData name="Anne Clifford" userId="33c7b9c7-0dff-4080-be01-39578af0a647" providerId="ADAL" clId="{2DD82100-C0B3-4445-BFF4-A3BED08DCF68}" dt="2022-02-21T13:59:13.676" v="197" actId="3626"/>
          <ac:spMkLst>
            <pc:docMk/>
            <pc:sldMk cId="951052024" sldId="364"/>
            <ac:spMk id="25" creationId="{084701E3-3EDD-DD43-9A38-D79F738F079B}"/>
          </ac:spMkLst>
        </pc:spChg>
        <pc:spChg chg="mod">
          <ac:chgData name="Anne Clifford" userId="33c7b9c7-0dff-4080-be01-39578af0a647" providerId="ADAL" clId="{2DD82100-C0B3-4445-BFF4-A3BED08DCF68}" dt="2022-02-21T13:58:55.995" v="194" actId="3626"/>
          <ac:spMkLst>
            <pc:docMk/>
            <pc:sldMk cId="951052024" sldId="364"/>
            <ac:spMk id="26" creationId="{04994C80-935B-704D-9239-4CDA38991AE3}"/>
          </ac:spMkLst>
        </pc:spChg>
        <pc:spChg chg="mod">
          <ac:chgData name="Anne Clifford" userId="33c7b9c7-0dff-4080-be01-39578af0a647" providerId="ADAL" clId="{2DD82100-C0B3-4445-BFF4-A3BED08DCF68}" dt="2022-02-21T13:59:06.679" v="196" actId="3626"/>
          <ac:spMkLst>
            <pc:docMk/>
            <pc:sldMk cId="951052024" sldId="364"/>
            <ac:spMk id="27" creationId="{3D49DB7E-AF54-FC45-BF8B-E92BE5FB9E54}"/>
          </ac:spMkLst>
        </pc:spChg>
        <pc:spChg chg="mod">
          <ac:chgData name="Anne Clifford" userId="33c7b9c7-0dff-4080-be01-39578af0a647" providerId="ADAL" clId="{2DD82100-C0B3-4445-BFF4-A3BED08DCF68}" dt="2022-02-21T13:59:02.749" v="195" actId="3626"/>
          <ac:spMkLst>
            <pc:docMk/>
            <pc:sldMk cId="951052024" sldId="364"/>
            <ac:spMk id="28" creationId="{D995DC75-A810-1649-BD5D-1F7081336D91}"/>
          </ac:spMkLst>
        </pc:spChg>
        <pc:spChg chg="mod">
          <ac:chgData name="Anne Clifford" userId="33c7b9c7-0dff-4080-be01-39578af0a647" providerId="ADAL" clId="{2DD82100-C0B3-4445-BFF4-A3BED08DCF68}" dt="2022-02-21T13:58:49.956" v="193" actId="3626"/>
          <ac:spMkLst>
            <pc:docMk/>
            <pc:sldMk cId="951052024" sldId="364"/>
            <ac:spMk id="29" creationId="{57981892-F16C-9649-B592-8A4A0AD03C9B}"/>
          </ac:spMkLst>
        </pc:spChg>
        <pc:spChg chg="mod">
          <ac:chgData name="Anne Clifford" userId="33c7b9c7-0dff-4080-be01-39578af0a647" providerId="ADAL" clId="{2DD82100-C0B3-4445-BFF4-A3BED08DCF68}" dt="2022-02-21T13:59:17.825" v="198" actId="3626"/>
          <ac:spMkLst>
            <pc:docMk/>
            <pc:sldMk cId="951052024" sldId="364"/>
            <ac:spMk id="30" creationId="{2EA946B1-D34B-E346-9E2E-A74524BF67AC}"/>
          </ac:spMkLst>
        </pc:spChg>
        <pc:spChg chg="mod">
          <ac:chgData name="Anne Clifford" userId="33c7b9c7-0dff-4080-be01-39578af0a647" providerId="ADAL" clId="{2DD82100-C0B3-4445-BFF4-A3BED08DCF68}" dt="2022-02-21T13:59:22.980" v="199" actId="3626"/>
          <ac:spMkLst>
            <pc:docMk/>
            <pc:sldMk cId="951052024" sldId="364"/>
            <ac:spMk id="35" creationId="{BCBE8A2A-E8C3-3B40-98FE-B205781D0A94}"/>
          </ac:spMkLst>
        </pc:spChg>
        <pc:spChg chg="mod">
          <ac:chgData name="Anne Clifford" userId="33c7b9c7-0dff-4080-be01-39578af0a647" providerId="ADAL" clId="{2DD82100-C0B3-4445-BFF4-A3BED08DCF68}" dt="2022-02-21T13:59:28.464" v="200" actId="3626"/>
          <ac:spMkLst>
            <pc:docMk/>
            <pc:sldMk cId="951052024" sldId="364"/>
            <ac:spMk id="36" creationId="{6287C9A6-0395-414C-8064-46257170622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8CE88-2F2C-7748-95E7-C310FEBD56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834ABF-31B0-3D4E-8F90-B71312259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5351C4-2D0B-D646-84CD-C8183F9F886D}" type="datetimeFigureOut">
              <a:rPr lang="en-US" smtClean="0"/>
              <a:pPr/>
              <a:t>2/21/2022</a:t>
            </a:fld>
            <a:endParaRPr lang="en-US"/>
          </a:p>
        </p:txBody>
      </p:sp>
      <p:sp>
        <p:nvSpPr>
          <p:cNvPr id="4" name="Footer Placeholder 3">
            <a:extLst>
              <a:ext uri="{FF2B5EF4-FFF2-40B4-BE49-F238E27FC236}">
                <a16:creationId xmlns:a16="http://schemas.microsoft.com/office/drawing/2014/main" id="{D786FC53-F433-E64F-B25C-9296B138A0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766C55-F943-6041-A2C1-2FDC427A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7DD33C-6564-0B41-A9B0-14BCD17ABB73}" type="slidenum">
              <a:rPr lang="en-US" smtClean="0"/>
              <a:pPr/>
              <a:t>‹#›</a:t>
            </a:fld>
            <a:endParaRPr lang="en-US"/>
          </a:p>
        </p:txBody>
      </p:sp>
    </p:spTree>
    <p:extLst>
      <p:ext uri="{BB962C8B-B14F-4D97-AF65-F5344CB8AC3E}">
        <p14:creationId xmlns:p14="http://schemas.microsoft.com/office/powerpoint/2010/main" val="952377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CEF-2CD6-4F96-955C-4BA8D3413BA3}" type="datetimeFigureOut">
              <a:rPr lang="en-GB" smtClean="0"/>
              <a:t>21/02/2022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E3412-76D4-4718-950C-B7CB8C80B2F2}" type="slidenum">
              <a:rPr lang="en-GB" smtClean="0"/>
              <a:t>‹#›</a:t>
            </a:fld>
            <a:endParaRPr lang="en-GB"/>
          </a:p>
        </p:txBody>
      </p:sp>
    </p:spTree>
    <p:extLst>
      <p:ext uri="{BB962C8B-B14F-4D97-AF65-F5344CB8AC3E}">
        <p14:creationId xmlns:p14="http://schemas.microsoft.com/office/powerpoint/2010/main" val="11157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1" dirty="0"/>
              <a:t>Briefly introduce yourself – you’re name, where you work, what you do. Mention a hobby for extra friendliness. </a:t>
            </a:r>
          </a:p>
          <a:p>
            <a:pPr marL="171450" indent="-171450">
              <a:buFontTx/>
              <a:buChar char="-"/>
            </a:pPr>
            <a:r>
              <a:rPr lang="en-GB" b="1" dirty="0"/>
              <a:t>Give a brief summary of why you’re there and what you’re going to talk about. </a:t>
            </a:r>
          </a:p>
          <a:p>
            <a:pPr marL="171450" indent="-171450">
              <a:buFontTx/>
              <a:buChar char="-"/>
            </a:pPr>
            <a:endParaRPr lang="en-GB" b="1" dirty="0"/>
          </a:p>
          <a:p>
            <a:pPr rtl="0" fontAlgn="base"/>
            <a:r>
              <a:rPr lang="en-GB" sz="1200" b="1" i="0" kern="1200" dirty="0">
                <a:solidFill>
                  <a:schemeClr val="tx1"/>
                </a:solidFill>
                <a:effectLst/>
                <a:latin typeface="+mn-lt"/>
                <a:ea typeface="+mn-ea"/>
                <a:cs typeface="+mn-cs"/>
              </a:rPr>
              <a:t>Remember our key messages when talking about Physics</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Use your event as an opportunity to bust the myths about physics and to pass on these key messages: </a:t>
            </a:r>
          </a:p>
          <a:p>
            <a:pPr rtl="0" fontAlgn="base"/>
            <a:r>
              <a:rPr lang="en-GB" sz="1200" b="0" i="0" kern="1200" dirty="0">
                <a:solidFill>
                  <a:schemeClr val="tx1"/>
                </a:solidFill>
                <a:effectLst/>
                <a:latin typeface="+mn-lt"/>
                <a:ea typeface="+mn-ea"/>
                <a:cs typeface="+mn-cs"/>
              </a:rPr>
              <a:t>Doing physics empowers young people to change the world </a:t>
            </a:r>
          </a:p>
          <a:p>
            <a:pPr rtl="0" fontAlgn="base"/>
            <a:r>
              <a:rPr lang="en-GB" sz="1200" b="0" i="0" kern="1200" dirty="0">
                <a:solidFill>
                  <a:schemeClr val="tx1"/>
                </a:solidFill>
                <a:effectLst/>
                <a:latin typeface="+mn-lt"/>
                <a:ea typeface="+mn-ea"/>
                <a:cs typeface="+mn-cs"/>
              </a:rPr>
              <a:t>Physics is for people of all identities and backgrounds </a:t>
            </a:r>
          </a:p>
          <a:p>
            <a:pPr rtl="0" fontAlgn="base"/>
            <a:r>
              <a:rPr lang="en-GB" sz="1200" b="0" i="0" kern="1200" dirty="0">
                <a:solidFill>
                  <a:schemeClr val="tx1"/>
                </a:solidFill>
                <a:effectLst/>
                <a:latin typeface="+mn-lt"/>
                <a:ea typeface="+mn-ea"/>
                <a:cs typeface="+mn-cs"/>
              </a:rPr>
              <a:t>Physics depends on teamwork and diverse viewpoints </a:t>
            </a:r>
          </a:p>
          <a:p>
            <a:pPr rtl="0" fontAlgn="base"/>
            <a:r>
              <a:rPr lang="en-GB" sz="1200" b="0" i="0" kern="1200" dirty="0">
                <a:solidFill>
                  <a:schemeClr val="tx1"/>
                </a:solidFill>
                <a:effectLst/>
                <a:latin typeface="+mn-lt"/>
                <a:ea typeface="+mn-ea"/>
                <a:cs typeface="+mn-cs"/>
              </a:rPr>
              <a:t>Physicist isn’t the only career available to physics students </a:t>
            </a:r>
          </a:p>
          <a:p>
            <a:pPr rtl="0" fontAlgn="base"/>
            <a:r>
              <a:rPr lang="en-GB" sz="1200" b="0" i="0" kern="1200" dirty="0">
                <a:solidFill>
                  <a:schemeClr val="tx1"/>
                </a:solidFill>
                <a:effectLst/>
                <a:latin typeface="+mn-lt"/>
                <a:ea typeface="+mn-ea"/>
                <a:cs typeface="+mn-cs"/>
              </a:rPr>
              <a:t>Physics opens the door to many stable career options, including well-paid jobs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2</a:t>
            </a:fld>
            <a:endParaRPr lang="en-GB"/>
          </a:p>
        </p:txBody>
      </p:sp>
    </p:spTree>
    <p:extLst>
      <p:ext uri="{BB962C8B-B14F-4D97-AF65-F5344CB8AC3E}">
        <p14:creationId xmlns:p14="http://schemas.microsoft.com/office/powerpoint/2010/main" val="103815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11</a:t>
            </a:fld>
            <a:endParaRPr lang="en-GB"/>
          </a:p>
        </p:txBody>
      </p:sp>
    </p:spTree>
    <p:extLst>
      <p:ext uri="{BB962C8B-B14F-4D97-AF65-F5344CB8AC3E}">
        <p14:creationId xmlns:p14="http://schemas.microsoft.com/office/powerpoint/2010/main" val="76142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1" dirty="0"/>
              <a:t>Acknowledge stereotypes about physics upfront. </a:t>
            </a:r>
          </a:p>
          <a:p>
            <a:pPr marL="171450" indent="-171450">
              <a:buFontTx/>
              <a:buChar char="-"/>
            </a:pPr>
            <a:endParaRPr lang="en-GB" b="1" dirty="0"/>
          </a:p>
          <a:p>
            <a:pPr marL="171450" indent="-171450">
              <a:buFontTx/>
              <a:buChar char="-"/>
            </a:pPr>
            <a:r>
              <a:rPr lang="en-GB" sz="1200" b="0" i="0" kern="1200" dirty="0">
                <a:solidFill>
                  <a:schemeClr val="tx1"/>
                </a:solidFill>
                <a:effectLst/>
                <a:latin typeface="+mn-lt"/>
                <a:ea typeface="+mn-ea"/>
                <a:cs typeface="+mn-cs"/>
              </a:rPr>
              <a:t>We know that many young people are put off studying physics after the age of 16, not because of a lack of ability or interest in the subject, but because of attitudes and opinions that discourage them. A lot of people believe that physics is a subject for other people, perhaps people who they think are cleverer, or who come from more privileged backgrounds or particular social and ethnic groups. This leads to many young people deciding that ‘physics is not for them’.  </a:t>
            </a:r>
          </a:p>
          <a:p>
            <a:pPr marL="171450" indent="-171450">
              <a:buFontTx/>
              <a:buChar char="-"/>
            </a:pPr>
            <a:endParaRPr lang="en-GB" sz="1200" b="0" i="0" kern="1200" dirty="0">
              <a:solidFill>
                <a:schemeClr val="tx1"/>
              </a:solidFill>
              <a:effectLst/>
              <a:latin typeface="+mn-lt"/>
              <a:ea typeface="+mn-ea"/>
              <a:cs typeface="+mn-cs"/>
            </a:endParaRPr>
          </a:p>
          <a:p>
            <a:pPr marL="0" indent="0">
              <a:buFontTx/>
              <a:buNone/>
            </a:pPr>
            <a:r>
              <a:rPr lang="en-GB" sz="1200" b="1" i="0" kern="1200" dirty="0">
                <a:solidFill>
                  <a:schemeClr val="tx1"/>
                </a:solidFill>
                <a:effectLst/>
                <a:latin typeface="+mn-lt"/>
                <a:ea typeface="+mn-ea"/>
                <a:cs typeface="+mn-cs"/>
              </a:rPr>
              <a:t>- Give the audience a moment to think about how they think and feel about physics. </a:t>
            </a:r>
            <a:endParaRPr lang="en-GB" b="1" dirty="0"/>
          </a:p>
          <a:p>
            <a:pPr marL="0" indent="0">
              <a:buFontTx/>
              <a:buNone/>
            </a:pPr>
            <a:endParaRPr lang="en-GB" dirty="0"/>
          </a:p>
          <a:p>
            <a:pPr marL="171450" indent="-171450">
              <a:buFontTx/>
              <a:buChar char="-"/>
            </a:pPr>
            <a:r>
              <a:rPr lang="en-GB" b="1" dirty="0"/>
              <a:t>If you have the opportunity, try to find out what your audience currently thinks of physics. </a:t>
            </a:r>
          </a:p>
          <a:p>
            <a:pPr marL="0" indent="0">
              <a:buFontTx/>
              <a:buNone/>
            </a:pPr>
            <a:r>
              <a:rPr lang="en-GB" b="1" dirty="0"/>
              <a:t> You could, for example, ask them: </a:t>
            </a:r>
          </a:p>
          <a:p>
            <a:pPr marL="171450" indent="-171450" rtl="0" fontAlgn="base">
              <a:buFontTx/>
              <a:buChar char="-"/>
            </a:pPr>
            <a:r>
              <a:rPr lang="en-US" sz="1200" b="0" i="0" u="none" strike="noStrike" kern="1200" dirty="0">
                <a:solidFill>
                  <a:schemeClr val="tx1"/>
                </a:solidFill>
                <a:effectLst/>
                <a:latin typeface="+mn-lt"/>
                <a:ea typeface="+mn-ea"/>
                <a:cs typeface="+mn-cs"/>
              </a:rPr>
              <a:t>What are the first three words that spring to mind when they think about physics? </a:t>
            </a:r>
            <a:endParaRPr lang="en-US" sz="1200" b="0" i="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What are the first three words that spring to mind when they think about a physicist? </a:t>
            </a:r>
            <a:endParaRPr lang="en-US" sz="1200" b="0" i="0" kern="1200" dirty="0">
              <a:solidFill>
                <a:schemeClr val="tx1"/>
              </a:solidFill>
              <a:effectLst/>
              <a:latin typeface="+mn-lt"/>
              <a:ea typeface="+mn-ea"/>
              <a:cs typeface="+mn-cs"/>
            </a:endParaRPr>
          </a:p>
          <a:p>
            <a:pPr marL="0" indent="0" rtl="0" fontAlgn="base">
              <a:buFontTx/>
              <a:buNone/>
            </a:pPr>
            <a:r>
              <a:rPr lang="en-US" sz="1200" b="0" i="0" kern="1200" dirty="0">
                <a:solidFill>
                  <a:schemeClr val="tx1"/>
                </a:solidFill>
                <a:effectLst/>
                <a:latin typeface="+mn-lt"/>
                <a:ea typeface="+mn-ea"/>
                <a:cs typeface="+mn-cs"/>
              </a:rPr>
              <a:t>-   Can they think of any jobs that they could get with a physics qualification? </a:t>
            </a:r>
          </a:p>
          <a:p>
            <a:pPr marL="171450" indent="-171450" rtl="0" fontAlgn="base">
              <a:buFontTx/>
              <a:buChar char="-"/>
            </a:pPr>
            <a:r>
              <a:rPr lang="en-US" sz="1200" b="0" i="0" u="none" strike="noStrike" kern="1200" dirty="0">
                <a:solidFill>
                  <a:schemeClr val="tx1"/>
                </a:solidFill>
                <a:effectLst/>
                <a:latin typeface="+mn-lt"/>
                <a:ea typeface="+mn-ea"/>
                <a:cs typeface="+mn-cs"/>
              </a:rPr>
              <a:t>Do they think physics is for them? </a:t>
            </a:r>
          </a:p>
          <a:p>
            <a:pPr marL="0" indent="0" rtl="0" fontAlgn="base">
              <a:buFontTx/>
              <a:buNone/>
            </a:pPr>
            <a:r>
              <a:rPr lang="en-US" sz="1200" b="1" i="0" u="none" strike="noStrike" kern="1200" dirty="0">
                <a:solidFill>
                  <a:schemeClr val="tx1"/>
                </a:solidFill>
                <a:effectLst/>
                <a:latin typeface="+mn-lt"/>
                <a:ea typeface="+mn-ea"/>
                <a:cs typeface="+mn-cs"/>
              </a:rPr>
              <a:t>Face-to-face: this works well if answers are written on post-its and then stuck up all together. </a:t>
            </a:r>
          </a:p>
          <a:p>
            <a:pPr marL="0" indent="0" rtl="0" fontAlgn="base">
              <a:buFontTx/>
              <a:buNone/>
            </a:pPr>
            <a:r>
              <a:rPr lang="en-US" sz="1200" b="1" i="0" u="none" strike="noStrike" kern="1200" dirty="0">
                <a:solidFill>
                  <a:schemeClr val="tx1"/>
                </a:solidFill>
                <a:effectLst/>
                <a:latin typeface="+mn-lt"/>
                <a:ea typeface="+mn-ea"/>
                <a:cs typeface="+mn-cs"/>
              </a:rPr>
              <a:t>Online: this works well if people write in the chat. You could also use a poll.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3</a:t>
            </a:fld>
            <a:endParaRPr lang="en-GB"/>
          </a:p>
        </p:txBody>
      </p:sp>
    </p:spTree>
    <p:extLst>
      <p:ext uri="{BB962C8B-B14F-4D97-AF65-F5344CB8AC3E}">
        <p14:creationId xmlns:p14="http://schemas.microsoft.com/office/powerpoint/2010/main" val="393476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Use this slide to say a bit more about who you are and what you do.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4</a:t>
            </a:fld>
            <a:endParaRPr lang="en-GB"/>
          </a:p>
        </p:txBody>
      </p:sp>
    </p:spTree>
    <p:extLst>
      <p:ext uri="{BB962C8B-B14F-4D97-AF65-F5344CB8AC3E}">
        <p14:creationId xmlns:p14="http://schemas.microsoft.com/office/powerpoint/2010/main" val="156820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Use this slide to talk about a typical week.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5</a:t>
            </a:fld>
            <a:endParaRPr lang="en-GB"/>
          </a:p>
        </p:txBody>
      </p:sp>
    </p:spTree>
    <p:extLst>
      <p:ext uri="{BB962C8B-B14F-4D97-AF65-F5344CB8AC3E}">
        <p14:creationId xmlns:p14="http://schemas.microsoft.com/office/powerpoint/2010/main" val="206929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Use this slide to talk about your career path. (Use more than one slide if you have interesting pictures or took a longer, winding journey to where you are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Some suggested talking points: </a:t>
            </a:r>
          </a:p>
          <a:p>
            <a:pPr marL="171450" indent="-171450">
              <a:buFontTx/>
              <a:buChar char="-"/>
            </a:pPr>
            <a:r>
              <a:rPr lang="en-GB" b="0" dirty="0"/>
              <a:t>What first got you excited about physics?</a:t>
            </a:r>
          </a:p>
          <a:p>
            <a:pPr marL="171450" indent="-171450">
              <a:buFontTx/>
              <a:buChar char="-"/>
            </a:pPr>
            <a:r>
              <a:rPr lang="en-GB" b="0" dirty="0"/>
              <a:t>What is your favourite physics memory? </a:t>
            </a:r>
          </a:p>
          <a:p>
            <a:pPr marL="171450" indent="-171450">
              <a:buFontTx/>
              <a:buChar char="-"/>
            </a:pPr>
            <a:r>
              <a:rPr lang="en-GB" b="0" dirty="0"/>
              <a:t>Who inspired you when you were a teenager? </a:t>
            </a:r>
          </a:p>
          <a:p>
            <a:pPr marL="171450" indent="-171450">
              <a:buFontTx/>
              <a:buChar char="-"/>
            </a:pPr>
            <a:r>
              <a:rPr lang="en-GB" b="0" dirty="0"/>
              <a:t>What route did you take into your job? What qualifications did you do, and how did you decide this was the right path for you? </a:t>
            </a:r>
          </a:p>
          <a:p>
            <a:pPr marL="171450" indent="-171450">
              <a:buFontTx/>
              <a:buChar char="-"/>
            </a:pPr>
            <a:r>
              <a:rPr lang="en-GB" b="0" dirty="0"/>
              <a:t>Have you had to overcome any challenges in your physics career? </a:t>
            </a:r>
          </a:p>
          <a:p>
            <a:pPr marL="171450" indent="-171450">
              <a:buFontTx/>
              <a:buChar char="-"/>
            </a:pPr>
            <a:endParaRPr lang="en-GB" b="1" dirty="0"/>
          </a:p>
          <a:p>
            <a:pPr marL="171450" indent="-171450">
              <a:buFontTx/>
              <a:buChar char="-"/>
            </a:pPr>
            <a:r>
              <a:rPr lang="en-GB" b="1" dirty="0"/>
              <a:t>Remember to reflect that there are many possible paths. No one path is the right one. People might change their minds or have a reason to change what they’re doing – and that’s fine.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6</a:t>
            </a:fld>
            <a:endParaRPr lang="en-GB"/>
          </a:p>
        </p:txBody>
      </p:sp>
    </p:spTree>
    <p:extLst>
      <p:ext uri="{BB962C8B-B14F-4D97-AF65-F5344CB8AC3E}">
        <p14:creationId xmlns:p14="http://schemas.microsoft.com/office/powerpoint/2010/main" val="400574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Limit Less... : </a:t>
            </a:r>
          </a:p>
          <a:p>
            <a:r>
              <a:rPr lang="en-GB" sz="1200" kern="1200" dirty="0">
                <a:solidFill>
                  <a:schemeClr val="tx1"/>
                </a:solidFill>
                <a:effectLst/>
                <a:latin typeface="+mn-lt"/>
                <a:ea typeface="+mn-ea"/>
                <a:cs typeface="+mn-cs"/>
              </a:rPr>
              <a:t>Use this as an opportunity to discuss the campaign, share your own experiences and what advice you would give your teenage self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7</a:t>
            </a:fld>
            <a:endParaRPr lang="en-GB"/>
          </a:p>
        </p:txBody>
      </p:sp>
    </p:spTree>
    <p:extLst>
      <p:ext uri="{BB962C8B-B14F-4D97-AF65-F5344CB8AC3E}">
        <p14:creationId xmlns:p14="http://schemas.microsoft.com/office/powerpoint/2010/main" val="62708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1" dirty="0"/>
              <a:t>Use this slide to sum up your key messages. </a:t>
            </a:r>
          </a:p>
          <a:p>
            <a:pPr marL="0" indent="0">
              <a:buFontTx/>
              <a:buNone/>
            </a:pPr>
            <a:endParaRPr lang="en-GB" dirty="0"/>
          </a:p>
          <a:p>
            <a:pPr rtl="0" fontAlgn="base"/>
            <a:r>
              <a:rPr lang="en-GB" sz="1200" b="1" i="0" kern="1200" dirty="0">
                <a:solidFill>
                  <a:schemeClr val="tx1"/>
                </a:solidFill>
                <a:effectLst/>
                <a:latin typeface="+mn-lt"/>
                <a:ea typeface="+mn-ea"/>
                <a:cs typeface="+mn-cs"/>
              </a:rPr>
              <a:t>Remember our key messages</a:t>
            </a:r>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Doing physics empowers young people to change the world </a:t>
            </a:r>
          </a:p>
          <a:p>
            <a:pPr rtl="0" fontAlgn="base"/>
            <a:r>
              <a:rPr lang="en-GB" sz="1200" b="0" i="0" kern="1200" dirty="0">
                <a:solidFill>
                  <a:schemeClr val="tx1"/>
                </a:solidFill>
                <a:effectLst/>
                <a:latin typeface="+mn-lt"/>
                <a:ea typeface="+mn-ea"/>
                <a:cs typeface="+mn-cs"/>
              </a:rPr>
              <a:t>Physics is for people of all identities and backgrounds </a:t>
            </a:r>
          </a:p>
          <a:p>
            <a:pPr rtl="0" fontAlgn="base"/>
            <a:r>
              <a:rPr lang="en-GB" sz="1200" b="0" i="0" kern="1200" dirty="0">
                <a:solidFill>
                  <a:schemeClr val="tx1"/>
                </a:solidFill>
                <a:effectLst/>
                <a:latin typeface="+mn-lt"/>
                <a:ea typeface="+mn-ea"/>
                <a:cs typeface="+mn-cs"/>
              </a:rPr>
              <a:t>Physics depends on teamwork and diverse viewpoints </a:t>
            </a:r>
          </a:p>
          <a:p>
            <a:pPr rtl="0" fontAlgn="base"/>
            <a:r>
              <a:rPr lang="en-GB" sz="1200" b="0" i="0" kern="1200" dirty="0">
                <a:solidFill>
                  <a:schemeClr val="tx1"/>
                </a:solidFill>
                <a:effectLst/>
                <a:latin typeface="+mn-lt"/>
                <a:ea typeface="+mn-ea"/>
                <a:cs typeface="+mn-cs"/>
              </a:rPr>
              <a:t>Physicist isn’t the only career available to physics students </a:t>
            </a:r>
          </a:p>
          <a:p>
            <a:pPr rtl="0" fontAlgn="base"/>
            <a:r>
              <a:rPr lang="en-GB" sz="1200" b="0" i="0" kern="1200" dirty="0">
                <a:solidFill>
                  <a:schemeClr val="tx1"/>
                </a:solidFill>
                <a:effectLst/>
                <a:latin typeface="+mn-lt"/>
                <a:ea typeface="+mn-ea"/>
                <a:cs typeface="+mn-cs"/>
              </a:rPr>
              <a:t>Physics opens the door to many stable career options, including well-paid jobs </a:t>
            </a:r>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8</a:t>
            </a:fld>
            <a:endParaRPr lang="en-GB"/>
          </a:p>
        </p:txBody>
      </p:sp>
    </p:spTree>
    <p:extLst>
      <p:ext uri="{BB962C8B-B14F-4D97-AF65-F5344CB8AC3E}">
        <p14:creationId xmlns:p14="http://schemas.microsoft.com/office/powerpoint/2010/main" val="304536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Use this slide if you want to sign-post students to other sources of information about doing a physics-related job. All of these sites will have dedicated careers pages that the students can read and investigate.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Websites for the named organisations are below.</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www.engc.org.uk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sciencecouncil.org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www.ice.org.uk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ras.ac.uk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www.wisecampaign.org.uk</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www.theiet.org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www.iop.org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www.imeche.org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www.aerosociety.com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www.wes.org.uk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1" dirty="0"/>
          </a:p>
        </p:txBody>
      </p:sp>
      <p:sp>
        <p:nvSpPr>
          <p:cNvPr id="4" name="Slide Number Placeholder 3"/>
          <p:cNvSpPr>
            <a:spLocks noGrp="1"/>
          </p:cNvSpPr>
          <p:nvPr>
            <p:ph type="sldNum" sz="quarter" idx="5"/>
          </p:nvPr>
        </p:nvSpPr>
        <p:spPr/>
        <p:txBody>
          <a:bodyPr/>
          <a:lstStyle/>
          <a:p>
            <a:fld id="{E12E3412-76D4-4718-950C-B7CB8C80B2F2}" type="slidenum">
              <a:rPr lang="en-GB" smtClean="0"/>
              <a:t>9</a:t>
            </a:fld>
            <a:endParaRPr lang="en-GB"/>
          </a:p>
        </p:txBody>
      </p:sp>
    </p:spTree>
    <p:extLst>
      <p:ext uri="{BB962C8B-B14F-4D97-AF65-F5344CB8AC3E}">
        <p14:creationId xmlns:p14="http://schemas.microsoft.com/office/powerpoint/2010/main" val="215125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Make your Q&amp;A thoughtful. </a:t>
            </a:r>
            <a:r>
              <a:rPr lang="en-GB" sz="1200" b="0" i="0" kern="1200" dirty="0">
                <a:solidFill>
                  <a:schemeClr val="tx1"/>
                </a:solidFill>
                <a:effectLst/>
                <a:latin typeface="+mn-lt"/>
                <a:ea typeface="+mn-ea"/>
                <a:cs typeface="+mn-cs"/>
              </a:rPr>
              <a:t>The question and answer session is often the highlight of a careers talk. When taking questions, be sensitive and avoid making judgments about questions or questioners. To ensure you have understood what is being asked, allow students to finish before you answer and take a moment to consider whether you need clarification and how much explanation is necessary before you respond. </a:t>
            </a:r>
            <a:endParaRPr lang="en-GB" dirty="0"/>
          </a:p>
          <a:p>
            <a:endParaRPr lang="en-US" dirty="0"/>
          </a:p>
        </p:txBody>
      </p:sp>
      <p:sp>
        <p:nvSpPr>
          <p:cNvPr id="4" name="Slide Number Placeholder 3"/>
          <p:cNvSpPr>
            <a:spLocks noGrp="1"/>
          </p:cNvSpPr>
          <p:nvPr>
            <p:ph type="sldNum" sz="quarter" idx="5"/>
          </p:nvPr>
        </p:nvSpPr>
        <p:spPr/>
        <p:txBody>
          <a:bodyPr/>
          <a:lstStyle/>
          <a:p>
            <a:fld id="{E12E3412-76D4-4718-950C-B7CB8C80B2F2}" type="slidenum">
              <a:rPr lang="en-GB" smtClean="0"/>
              <a:t>10</a:t>
            </a:fld>
            <a:endParaRPr lang="en-GB"/>
          </a:p>
        </p:txBody>
      </p:sp>
    </p:spTree>
    <p:extLst>
      <p:ext uri="{BB962C8B-B14F-4D97-AF65-F5344CB8AC3E}">
        <p14:creationId xmlns:p14="http://schemas.microsoft.com/office/powerpoint/2010/main" val="2330725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eneral)">
    <p:spTree>
      <p:nvGrpSpPr>
        <p:cNvPr id="1" name=""/>
        <p:cNvGrpSpPr/>
        <p:nvPr/>
      </p:nvGrpSpPr>
      <p:grpSpPr>
        <a:xfrm>
          <a:off x="0" y="0"/>
          <a:ext cx="0" cy="0"/>
          <a:chOff x="0" y="0"/>
          <a:chExt cx="0" cy="0"/>
        </a:xfrm>
      </p:grpSpPr>
      <p:sp>
        <p:nvSpPr>
          <p:cNvPr id="2" name="Rectangle 1"/>
          <p:cNvSpPr/>
          <p:nvPr userDrawn="1"/>
        </p:nvSpPr>
        <p:spPr>
          <a:xfrm>
            <a:off x="0" y="0"/>
            <a:ext cx="9144000" cy="3810000"/>
          </a:xfrm>
          <a:prstGeom prst="rect">
            <a:avLst/>
          </a:prstGeom>
          <a:solidFill>
            <a:srgbClr val="E42313"/>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2313"/>
              </a:solidFill>
            </a:endParaRPr>
          </a:p>
        </p:txBody>
      </p:sp>
      <p:sp>
        <p:nvSpPr>
          <p:cNvPr id="10" name="Title 1">
            <a:extLst>
              <a:ext uri="{FF2B5EF4-FFF2-40B4-BE49-F238E27FC236}">
                <a16:creationId xmlns:a16="http://schemas.microsoft.com/office/drawing/2014/main" id="{434F1C24-1768-FA4B-AB47-5FDCC9F157D8}"/>
              </a:ext>
            </a:extLst>
          </p:cNvPr>
          <p:cNvSpPr>
            <a:spLocks noGrp="1"/>
          </p:cNvSpPr>
          <p:nvPr>
            <p:ph type="ctrTitle"/>
          </p:nvPr>
        </p:nvSpPr>
        <p:spPr>
          <a:xfrm>
            <a:off x="700950" y="1423875"/>
            <a:ext cx="4393406" cy="1800000"/>
          </a:xfrm>
          <a:prstGeom prst="rect">
            <a:avLst/>
          </a:prstGeom>
        </p:spPr>
        <p:txBody>
          <a:bodyPr lIns="0" tIns="0" rIns="0" bIns="0" anchor="t">
            <a:noAutofit/>
          </a:bodyPr>
          <a:lstStyle>
            <a:lvl1pPr algn="l">
              <a:lnSpc>
                <a:spcPct val="100000"/>
              </a:lnSpc>
              <a:defRPr sz="3600" b="1" i="0" baseline="0">
                <a:solidFill>
                  <a:schemeClr val="bg1"/>
                </a:solidFill>
                <a:latin typeface="+mj-lt"/>
                <a:cs typeface="Calibri"/>
              </a:defRPr>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3F4B94C8-97F6-BD49-A011-F5602E172017}"/>
              </a:ext>
            </a:extLst>
          </p:cNvPr>
          <p:cNvSpPr>
            <a:spLocks noGrp="1"/>
          </p:cNvSpPr>
          <p:nvPr>
            <p:ph type="subTitle" idx="1" hasCustomPrompt="1"/>
          </p:nvPr>
        </p:nvSpPr>
        <p:spPr>
          <a:xfrm>
            <a:off x="666748" y="4127991"/>
            <a:ext cx="4438651" cy="310659"/>
          </a:xfrm>
          <a:prstGeom prst="rect">
            <a:avLst/>
          </a:prstGeom>
        </p:spPr>
        <p:txBody>
          <a:bodyPr lIns="0" tIns="0" rIns="0" bIns="0" anchor="t">
            <a:noAutofit/>
          </a:bodyPr>
          <a:lstStyle>
            <a:lvl1pPr marL="0" indent="0" algn="l">
              <a:lnSpc>
                <a:spcPct val="100000"/>
              </a:lnSpc>
              <a:buNone/>
              <a:defRPr sz="1800" b="1" baseline="0">
                <a:solidFill>
                  <a:schemeClr val="tx1"/>
                </a:solidFill>
                <a:latin typeface="+mn-lt"/>
                <a:cs typeface="Calibri"/>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Name</a:t>
            </a:r>
          </a:p>
        </p:txBody>
      </p:sp>
      <p:sp>
        <p:nvSpPr>
          <p:cNvPr id="4" name="Content Placeholder 3"/>
          <p:cNvSpPr>
            <a:spLocks noGrp="1"/>
          </p:cNvSpPr>
          <p:nvPr>
            <p:ph sz="quarter" idx="10" hasCustomPrompt="1"/>
          </p:nvPr>
        </p:nvSpPr>
        <p:spPr>
          <a:xfrm>
            <a:off x="666750" y="4400550"/>
            <a:ext cx="4448175" cy="314325"/>
          </a:xfrm>
          <a:prstGeom prst="rect">
            <a:avLst/>
          </a:prstGeom>
        </p:spPr>
        <p:txBody>
          <a:bodyPr lIns="0"/>
          <a:lstStyle>
            <a:lvl1pPr marL="0" indent="0">
              <a:buNone/>
              <a:defRPr sz="1800"/>
            </a:lvl1pPr>
          </a:lstStyle>
          <a:p>
            <a:pPr lvl="0"/>
            <a:r>
              <a:rPr lang="en-US" dirty="0"/>
              <a:t>Date</a:t>
            </a:r>
          </a:p>
        </p:txBody>
      </p:sp>
      <p:pic>
        <p:nvPicPr>
          <p:cNvPr id="9" name="Picture 8">
            <a:extLst>
              <a:ext uri="{FF2B5EF4-FFF2-40B4-BE49-F238E27FC236}">
                <a16:creationId xmlns:a16="http://schemas.microsoft.com/office/drawing/2014/main" id="{7BF6129D-1DC2-DA40-AED6-C67846DB57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195" y="489036"/>
            <a:ext cx="3612432" cy="1052229"/>
          </a:xfrm>
          <a:prstGeom prst="rect">
            <a:avLst/>
          </a:prstGeom>
        </p:spPr>
      </p:pic>
    </p:spTree>
    <p:extLst>
      <p:ext uri="{BB962C8B-B14F-4D97-AF65-F5344CB8AC3E}">
        <p14:creationId xmlns:p14="http://schemas.microsoft.com/office/powerpoint/2010/main" val="177074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Variable 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762000"/>
            <a:ext cx="7259403" cy="3245224"/>
          </a:xfrm>
          <a:prstGeom prst="rect">
            <a:avLst/>
          </a:prstGeom>
          <a:noFill/>
        </p:spPr>
        <p:txBody>
          <a:bodyPr lIns="0" tIns="0" rIns="0" bIns="0" anchor="ctr"/>
          <a:lstStyle>
            <a:lvl1pPr>
              <a:defRPr sz="4400" b="1" i="0" baseline="0">
                <a:solidFill>
                  <a:schemeClr val="bg1"/>
                </a:solidFill>
                <a:latin typeface="+mj-lt"/>
              </a:defRPr>
            </a:lvl1pPr>
          </a:lstStyle>
          <a:p>
            <a:pPr lvl="0"/>
            <a:r>
              <a:rPr lang="en-US" dirty="0"/>
              <a:t>For a big pull out quote </a:t>
            </a:r>
            <a:br>
              <a:rPr lang="en-US" dirty="0"/>
            </a:br>
            <a:r>
              <a:rPr lang="en-US" dirty="0"/>
              <a:t>or statement</a:t>
            </a:r>
            <a:endParaRPr lang="en-GB" dirty="0"/>
          </a:p>
        </p:txBody>
      </p:sp>
      <p:pic>
        <p:nvPicPr>
          <p:cNvPr id="7" name="Picture 6"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664181" y="4842797"/>
            <a:ext cx="1293731" cy="130587"/>
          </a:xfrm>
          <a:prstGeom prst="rect">
            <a:avLst/>
          </a:prstGeom>
        </p:spPr>
      </p:pic>
    </p:spTree>
    <p:extLst>
      <p:ext uri="{BB962C8B-B14F-4D97-AF65-F5344CB8AC3E}">
        <p14:creationId xmlns:p14="http://schemas.microsoft.com/office/powerpoint/2010/main" val="336352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0"/>
            <a:ext cx="9144000" cy="51435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5143501"/>
          </a:xfrm>
          <a:prstGeom prst="rect">
            <a:avLst/>
          </a:prstGeom>
        </p:spPr>
        <p:txBody>
          <a:bodyPr anchor="ctr"/>
          <a:lstStyle>
            <a:lvl1pPr marL="0" indent="0" algn="ctr">
              <a:buNone/>
              <a:defRPr b="1"/>
            </a:lvl1pPr>
          </a:lstStyle>
          <a:p>
            <a:r>
              <a:rPr lang="en-US"/>
              <a:t>Click icon to add picture</a:t>
            </a:r>
            <a:endParaRPr lang="en-GB"/>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605481"/>
            <a:ext cx="4943902" cy="3737919"/>
          </a:xfrm>
          <a:prstGeom prst="rect">
            <a:avLst/>
          </a:prstGeom>
          <a:noFill/>
        </p:spPr>
        <p:txBody>
          <a:bodyPr lIns="0" tIns="0" rIns="0" bIns="0" anchor="t"/>
          <a:lstStyle>
            <a:lvl1pPr>
              <a:defRPr sz="5400" b="1" i="0" baseline="0">
                <a:solidFill>
                  <a:schemeClr val="bg1"/>
                </a:solidFill>
                <a:latin typeface="+mj-lt"/>
              </a:defRPr>
            </a:lvl1pPr>
          </a:lstStyle>
          <a:p>
            <a:pPr lvl="0"/>
            <a:r>
              <a:rPr lang="en-US" dirty="0"/>
              <a:t>Section header</a:t>
            </a:r>
            <a:endParaRPr lang="en-GB" dirty="0"/>
          </a:p>
        </p:txBody>
      </p:sp>
      <p:pic>
        <p:nvPicPr>
          <p:cNvPr id="6" name="Picture 5"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297843" y="4803463"/>
            <a:ext cx="1485900" cy="149984"/>
          </a:xfrm>
          <a:prstGeom prst="rect">
            <a:avLst/>
          </a:prstGeom>
        </p:spPr>
      </p:pic>
    </p:spTree>
    <p:extLst>
      <p:ext uri="{BB962C8B-B14F-4D97-AF65-F5344CB8AC3E}">
        <p14:creationId xmlns:p14="http://schemas.microsoft.com/office/powerpoint/2010/main" val="5195057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mj-lt"/>
              </a:defRPr>
            </a:lvl1pPr>
          </a:lstStyle>
          <a:p>
            <a:pPr lvl="0"/>
            <a:r>
              <a:rPr lang="en-US" dirty="0"/>
              <a:t>Section header</a:t>
            </a:r>
            <a:endParaRPr lang="en-GB" dirty="0"/>
          </a:p>
        </p:txBody>
      </p:sp>
      <p:pic>
        <p:nvPicPr>
          <p:cNvPr id="5" name="Picture 4"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664181" y="4842797"/>
            <a:ext cx="1293731" cy="130587"/>
          </a:xfrm>
          <a:prstGeom prst="rect">
            <a:avLst/>
          </a:prstGeom>
        </p:spPr>
      </p:pic>
    </p:spTree>
    <p:extLst>
      <p:ext uri="{BB962C8B-B14F-4D97-AF65-F5344CB8AC3E}">
        <p14:creationId xmlns:p14="http://schemas.microsoft.com/office/powerpoint/2010/main" val="229820186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hank You Slid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6" y="605482"/>
            <a:ext cx="5157304" cy="3499794"/>
          </a:xfrm>
          <a:prstGeom prst="rect">
            <a:avLst/>
          </a:prstGeom>
          <a:noFill/>
        </p:spPr>
        <p:txBody>
          <a:bodyPr lIns="0" tIns="0" rIns="0" bIns="0" anchor="ctr"/>
          <a:lstStyle>
            <a:lvl1pPr>
              <a:defRPr sz="5400" b="1" i="0" baseline="0">
                <a:solidFill>
                  <a:schemeClr val="bg1"/>
                </a:solidFill>
                <a:latin typeface="+mj-lt"/>
              </a:defRPr>
            </a:lvl1pPr>
          </a:lstStyle>
          <a:p>
            <a:pPr lvl="0"/>
            <a:r>
              <a:rPr lang="en-US" dirty="0"/>
              <a:t>Section header</a:t>
            </a:r>
            <a:endParaRPr lang="en-GB" dirty="0"/>
          </a:p>
        </p:txBody>
      </p:sp>
      <p:pic>
        <p:nvPicPr>
          <p:cNvPr id="8" name="Picture 7"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664181" y="4842797"/>
            <a:ext cx="1293731" cy="130587"/>
          </a:xfrm>
          <a:prstGeom prst="rect">
            <a:avLst/>
          </a:prstGeom>
        </p:spPr>
      </p:pic>
    </p:spTree>
    <p:extLst>
      <p:ext uri="{BB962C8B-B14F-4D97-AF65-F5344CB8AC3E}">
        <p14:creationId xmlns:p14="http://schemas.microsoft.com/office/powerpoint/2010/main" val="132098545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4138863"/>
          </a:xfrm>
          <a:prstGeom prst="rect">
            <a:avLst/>
          </a:prstGeom>
          <a:solidFill>
            <a:schemeClr val="bg1">
              <a:lumMod val="95000"/>
            </a:schemeClr>
          </a:solidFill>
        </p:spPr>
        <p:txBody>
          <a:bodyPr anchor="ctr"/>
          <a:lstStyle>
            <a:lvl1pPr algn="ctr">
              <a:defRPr/>
            </a:lvl1pPr>
          </a:lstStyle>
          <a:p>
            <a:r>
              <a:rPr lang="en-US"/>
              <a:t>Click icon to add picture</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50598" y="521973"/>
            <a:ext cx="7338609" cy="3245224"/>
          </a:xfrm>
          <a:prstGeom prst="rect">
            <a:avLst/>
          </a:prstGeom>
          <a:noFill/>
        </p:spPr>
        <p:txBody>
          <a:bodyPr lIns="0" tIns="0" rIns="0" bIns="0" anchor="ctr"/>
          <a:lstStyle>
            <a:lvl1pPr>
              <a:defRPr sz="4400" b="1" i="0" baseline="0">
                <a:solidFill>
                  <a:schemeClr val="tx1"/>
                </a:solidFill>
                <a:latin typeface="+mj-lt"/>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7" name="Picture 6">
            <a:extLst>
              <a:ext uri="{FF2B5EF4-FFF2-40B4-BE49-F238E27FC236}">
                <a16:creationId xmlns:a16="http://schemas.microsoft.com/office/drawing/2014/main" id="{7B309C63-62B9-3242-A801-A695A508D2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223" y="4310931"/>
            <a:ext cx="974888" cy="692282"/>
          </a:xfrm>
          <a:prstGeom prst="rect">
            <a:avLst/>
          </a:prstGeom>
        </p:spPr>
      </p:pic>
      <p:pic>
        <p:nvPicPr>
          <p:cNvPr id="8" name="Picture 7">
            <a:extLst>
              <a:ext uri="{FF2B5EF4-FFF2-40B4-BE49-F238E27FC236}">
                <a16:creationId xmlns:a16="http://schemas.microsoft.com/office/drawing/2014/main" id="{2E4A45D1-2328-9C45-A746-8940CFED64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7928" y="4605157"/>
            <a:ext cx="1635616" cy="168534"/>
          </a:xfrm>
          <a:prstGeom prst="rect">
            <a:avLst/>
          </a:prstGeom>
        </p:spPr>
      </p:pic>
    </p:spTree>
    <p:extLst>
      <p:ext uri="{BB962C8B-B14F-4D97-AF65-F5344CB8AC3E}">
        <p14:creationId xmlns:p14="http://schemas.microsoft.com/office/powerpoint/2010/main" val="291473640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1"/>
            <a:ext cx="9144000" cy="41355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0" y="-1"/>
            <a:ext cx="9144000" cy="4135533"/>
          </a:xfrm>
          <a:prstGeom prst="rect">
            <a:avLst/>
          </a:prstGeom>
        </p:spPr>
        <p:txBody>
          <a:bodyPr anchor="ctr"/>
          <a:lstStyle>
            <a:lvl1pPr marL="0" indent="0" algn="ctr">
              <a:buNone/>
              <a:defRPr b="1"/>
            </a:lvl1pPr>
          </a:lstStyle>
          <a:p>
            <a:r>
              <a:rPr lang="en-US"/>
              <a:t>Click icon to add picture</a:t>
            </a:r>
            <a:endParaRPr lang="en-GB"/>
          </a:p>
        </p:txBody>
      </p:sp>
      <p:sp>
        <p:nvSpPr>
          <p:cNvPr id="12"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386247" y="762000"/>
            <a:ext cx="5157303" cy="2868507"/>
          </a:xfrm>
          <a:prstGeom prst="rect">
            <a:avLst/>
          </a:prstGeom>
          <a:noFill/>
        </p:spPr>
        <p:txBody>
          <a:bodyPr lIns="0" tIns="0" rIns="0" bIns="0" anchor="b"/>
          <a:lstStyle>
            <a:lvl1pPr>
              <a:defRPr sz="4400" b="1" i="0" baseline="0">
                <a:solidFill>
                  <a:schemeClr val="bg1"/>
                </a:solidFill>
                <a:latin typeface="+mj-lt"/>
              </a:defRPr>
            </a:lvl1pPr>
          </a:lstStyle>
          <a:p>
            <a:pPr lvl="0"/>
            <a:br>
              <a:rPr lang="en-US" dirty="0"/>
            </a:br>
            <a:br>
              <a:rPr lang="en-US" dirty="0"/>
            </a:br>
            <a:r>
              <a:rPr lang="en-US" dirty="0"/>
              <a:t>Section header</a:t>
            </a:r>
            <a:endParaRPr lang="en-GB" dirty="0"/>
          </a:p>
        </p:txBody>
      </p:sp>
      <p:pic>
        <p:nvPicPr>
          <p:cNvPr id="7" name="Picture 6">
            <a:extLst>
              <a:ext uri="{FF2B5EF4-FFF2-40B4-BE49-F238E27FC236}">
                <a16:creationId xmlns:a16="http://schemas.microsoft.com/office/drawing/2014/main" id="{FF1B6BD8-38AD-F64F-B986-048045242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223" y="4310931"/>
            <a:ext cx="974888" cy="692282"/>
          </a:xfrm>
          <a:prstGeom prst="rect">
            <a:avLst/>
          </a:prstGeom>
        </p:spPr>
      </p:pic>
      <p:pic>
        <p:nvPicPr>
          <p:cNvPr id="9" name="Picture 8">
            <a:extLst>
              <a:ext uri="{FF2B5EF4-FFF2-40B4-BE49-F238E27FC236}">
                <a16:creationId xmlns:a16="http://schemas.microsoft.com/office/drawing/2014/main" id="{37CB41AF-9E48-8744-A582-E89E49005D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7928" y="4605157"/>
            <a:ext cx="1635616" cy="168534"/>
          </a:xfrm>
          <a:prstGeom prst="rect">
            <a:avLst/>
          </a:prstGeom>
        </p:spPr>
      </p:pic>
    </p:spTree>
    <p:extLst>
      <p:ext uri="{BB962C8B-B14F-4D97-AF65-F5344CB8AC3E}">
        <p14:creationId xmlns:p14="http://schemas.microsoft.com/office/powerpoint/2010/main" val="30130107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46F483-F1DF-5A4B-91A0-EF6670B93272}"/>
              </a:ext>
            </a:extLst>
          </p:cNvPr>
          <p:cNvSpPr/>
          <p:nvPr userDrawn="1"/>
        </p:nvSpPr>
        <p:spPr>
          <a:xfrm>
            <a:off x="0" y="1"/>
            <a:ext cx="9144000" cy="4131732"/>
          </a:xfrm>
          <a:prstGeom prst="rect">
            <a:avLst/>
          </a:prstGeom>
          <a:solidFill>
            <a:schemeClr val="bg2"/>
          </a:solidFill>
          <a:ln>
            <a:solidFill>
              <a:srgbClr val="ED1C2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71E1548-A9C0-A643-AC61-7832C56C8F92}"/>
              </a:ext>
            </a:extLst>
          </p:cNvPr>
          <p:cNvSpPr>
            <a:spLocks noGrp="1"/>
          </p:cNvSpPr>
          <p:nvPr>
            <p:ph type="ctrTitle" hasCustomPrompt="1"/>
          </p:nvPr>
        </p:nvSpPr>
        <p:spPr>
          <a:xfrm>
            <a:off x="386625" y="883388"/>
            <a:ext cx="4393406" cy="2471850"/>
          </a:xfrm>
          <a:prstGeom prst="rect">
            <a:avLst/>
          </a:prstGeom>
        </p:spPr>
        <p:txBody>
          <a:bodyPr lIns="0" tIns="0" rIns="0" bIns="0" anchor="ctr">
            <a:noAutofit/>
          </a:bodyPr>
          <a:lstStyle>
            <a:lvl1pPr algn="l">
              <a:lnSpc>
                <a:spcPct val="100000"/>
              </a:lnSpc>
              <a:defRPr sz="4800" b="1" i="0" baseline="0">
                <a:solidFill>
                  <a:schemeClr val="bg1"/>
                </a:solidFill>
                <a:latin typeface="+mj-lt"/>
                <a:cs typeface="Calibri"/>
              </a:defRPr>
            </a:lvl1pPr>
          </a:lstStyle>
          <a:p>
            <a:r>
              <a:rPr lang="en-GB" dirty="0"/>
              <a:t>Thank you</a:t>
            </a:r>
          </a:p>
        </p:txBody>
      </p:sp>
      <p:pic>
        <p:nvPicPr>
          <p:cNvPr id="12" name="Picture 11">
            <a:extLst>
              <a:ext uri="{FF2B5EF4-FFF2-40B4-BE49-F238E27FC236}">
                <a16:creationId xmlns:a16="http://schemas.microsoft.com/office/drawing/2014/main" id="{D3BDF2AF-CAB4-5045-9E58-DAE350F984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6223" y="4310931"/>
            <a:ext cx="974888" cy="692282"/>
          </a:xfrm>
          <a:prstGeom prst="rect">
            <a:avLst/>
          </a:prstGeom>
        </p:spPr>
      </p:pic>
      <p:pic>
        <p:nvPicPr>
          <p:cNvPr id="13" name="Picture 12">
            <a:extLst>
              <a:ext uri="{FF2B5EF4-FFF2-40B4-BE49-F238E27FC236}">
                <a16:creationId xmlns:a16="http://schemas.microsoft.com/office/drawing/2014/main" id="{415EA92E-2DFA-E24A-B609-A0CB5B87E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7928" y="4605157"/>
            <a:ext cx="1635616" cy="168534"/>
          </a:xfrm>
          <a:prstGeom prst="rect">
            <a:avLst/>
          </a:prstGeom>
        </p:spPr>
      </p:pic>
    </p:spTree>
    <p:extLst>
      <p:ext uri="{BB962C8B-B14F-4D97-AF65-F5344CB8AC3E}">
        <p14:creationId xmlns:p14="http://schemas.microsoft.com/office/powerpoint/2010/main" val="27025099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77780" y="900000"/>
            <a:ext cx="8415691" cy="3474776"/>
          </a:xfrm>
          <a:prstGeom prst="rect">
            <a:avLst/>
          </a:prstGeom>
        </p:spPr>
        <p:txBody>
          <a:bodyPr lIns="0" tIns="0" rIns="0" bIns="0"/>
          <a:lstStyle>
            <a:lvl1pPr marL="0" indent="0">
              <a:lnSpc>
                <a:spcPct val="130000"/>
              </a:lnSpc>
              <a:buNone/>
              <a:defRPr sz="1200" baseline="0">
                <a:latin typeface="+mn-lt"/>
              </a:defRPr>
            </a:lvl1pPr>
          </a:lstStyle>
          <a:p>
            <a:pPr lvl="0"/>
            <a:r>
              <a:rPr lang="en-US"/>
              <a:t>Click to edit Master text styles</a:t>
            </a:r>
          </a:p>
        </p:txBody>
      </p:sp>
      <p:sp>
        <p:nvSpPr>
          <p:cNvPr id="4" name="Title 1">
            <a:extLst>
              <a:ext uri="{FF2B5EF4-FFF2-40B4-BE49-F238E27FC236}">
                <a16:creationId xmlns:a16="http://schemas.microsoft.com/office/drawing/2014/main" id="{702FE267-A792-E546-A4F3-7B11797526DD}"/>
              </a:ext>
            </a:extLst>
          </p:cNvPr>
          <p:cNvSpPr>
            <a:spLocks noGrp="1"/>
          </p:cNvSpPr>
          <p:nvPr>
            <p:ph type="title"/>
          </p:nvPr>
        </p:nvSpPr>
        <p:spPr>
          <a:xfrm>
            <a:off x="377780" y="371129"/>
            <a:ext cx="7297707" cy="408857"/>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489999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p:nvPr>
        </p:nvSpPr>
        <p:spPr>
          <a:xfrm>
            <a:off x="377780" y="900000"/>
            <a:ext cx="2675663" cy="3474776"/>
          </a:xfrm>
          <a:prstGeom prst="rect">
            <a:avLst/>
          </a:prstGeom>
        </p:spPr>
        <p:txBody>
          <a:bodyPr lIns="0" tIns="0" rIns="0" bIns="0"/>
          <a:lstStyle>
            <a:lvl1pPr marL="0" indent="0">
              <a:lnSpc>
                <a:spcPct val="130000"/>
              </a:lnSpc>
              <a:buNone/>
              <a:defRPr sz="1200" baseline="0">
                <a:latin typeface="+mn-lt"/>
              </a:defRPr>
            </a:lvl1pPr>
          </a:lstStyle>
          <a:p>
            <a:pPr lvl="0"/>
            <a:r>
              <a:rPr lang="en-US"/>
              <a:t>Click to edit Master text styles</a:t>
            </a:r>
          </a:p>
        </p:txBody>
      </p:sp>
      <p:sp>
        <p:nvSpPr>
          <p:cNvPr id="4" name="Title 1">
            <a:extLst>
              <a:ext uri="{FF2B5EF4-FFF2-40B4-BE49-F238E27FC236}">
                <a16:creationId xmlns:a16="http://schemas.microsoft.com/office/drawing/2014/main" id="{702FE267-A792-E546-A4F3-7B11797526DD}"/>
              </a:ext>
            </a:extLst>
          </p:cNvPr>
          <p:cNvSpPr>
            <a:spLocks noGrp="1"/>
          </p:cNvSpPr>
          <p:nvPr>
            <p:ph type="title"/>
          </p:nvPr>
        </p:nvSpPr>
        <p:spPr>
          <a:xfrm>
            <a:off x="377780" y="371129"/>
            <a:ext cx="2675663" cy="528871"/>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
        <p:nvSpPr>
          <p:cNvPr id="3" name="Picture Placeholder 2">
            <a:extLst>
              <a:ext uri="{FF2B5EF4-FFF2-40B4-BE49-F238E27FC236}">
                <a16:creationId xmlns:a16="http://schemas.microsoft.com/office/drawing/2014/main" id="{E0747452-89BF-2D4B-A955-DC802B0DD8E9}"/>
              </a:ext>
            </a:extLst>
          </p:cNvPr>
          <p:cNvSpPr>
            <a:spLocks noGrp="1"/>
          </p:cNvSpPr>
          <p:nvPr>
            <p:ph type="pic" sz="quarter" idx="16"/>
          </p:nvPr>
        </p:nvSpPr>
        <p:spPr>
          <a:xfrm>
            <a:off x="3395663" y="0"/>
            <a:ext cx="5748337" cy="5143500"/>
          </a:xfrm>
          <a:prstGeom prst="rect">
            <a:avLst/>
          </a:prstGeom>
        </p:spPr>
        <p:txBody>
          <a:bodyPr/>
          <a:lstStyle/>
          <a:p>
            <a:endParaRPr lang="en-US"/>
          </a:p>
        </p:txBody>
      </p:sp>
    </p:spTree>
    <p:extLst>
      <p:ext uri="{BB962C8B-B14F-4D97-AF65-F5344CB8AC3E}">
        <p14:creationId xmlns:p14="http://schemas.microsoft.com/office/powerpoint/2010/main" val="7274477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Variable Conten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92983C-3A04-AA49-A7A8-3381EA6AEB49}"/>
              </a:ext>
            </a:extLst>
          </p:cNvPr>
          <p:cNvSpPr>
            <a:spLocks noGrp="1"/>
          </p:cNvSpPr>
          <p:nvPr>
            <p:ph type="title"/>
          </p:nvPr>
        </p:nvSpPr>
        <p:spPr>
          <a:xfrm>
            <a:off x="377780" y="371129"/>
            <a:ext cx="7297707" cy="408857"/>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3677853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Variable Content Slide">
    <p:spTree>
      <p:nvGrpSpPr>
        <p:cNvPr id="1" name=""/>
        <p:cNvGrpSpPr/>
        <p:nvPr/>
      </p:nvGrpSpPr>
      <p:grpSpPr>
        <a:xfrm>
          <a:off x="0" y="0"/>
          <a:ext cx="0" cy="0"/>
          <a:chOff x="0" y="0"/>
          <a:chExt cx="0" cy="0"/>
        </a:xfrm>
      </p:grpSpPr>
      <p:sp>
        <p:nvSpPr>
          <p:cNvPr id="4" name="Text Placeholder 3"/>
          <p:cNvSpPr>
            <a:spLocks noGrp="1"/>
          </p:cNvSpPr>
          <p:nvPr>
            <p:ph type="body" sz="half" idx="16"/>
          </p:nvPr>
        </p:nvSpPr>
        <p:spPr>
          <a:xfrm>
            <a:off x="867991" y="3148082"/>
            <a:ext cx="1421516" cy="381730"/>
          </a:xfrm>
          <a:prstGeom prst="rect">
            <a:avLst/>
          </a:prstGeom>
        </p:spPr>
        <p:txBody>
          <a:bodyPr wrap="square" lIns="0" tIns="0" rIns="0" bIns="0" anchor="t">
            <a:noAutofit/>
          </a:bodyPr>
          <a:lstStyle>
            <a:lvl1pPr marL="0" indent="0" algn="ctr">
              <a:buNone/>
              <a:defRPr sz="1400" b="1" baseline="0">
                <a:solidFill>
                  <a:schemeClr val="tx1"/>
                </a:solidFill>
              </a:defRPr>
            </a:lvl1pPr>
            <a:lvl2pPr marL="457200" indent="0">
              <a:buNone/>
              <a:defRPr sz="1200">
                <a:solidFill>
                  <a:schemeClr val="tx1"/>
                </a:solidFill>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p:txBody>
      </p:sp>
      <p:sp>
        <p:nvSpPr>
          <p:cNvPr id="6" name="Picture Placeholder 7"/>
          <p:cNvSpPr>
            <a:spLocks noGrp="1"/>
          </p:cNvSpPr>
          <p:nvPr>
            <p:ph type="pic" sz="quarter" idx="10" hasCustomPrompt="1"/>
          </p:nvPr>
        </p:nvSpPr>
        <p:spPr>
          <a:xfrm>
            <a:off x="867991" y="1472626"/>
            <a:ext cx="1421516" cy="1421092"/>
          </a:xfrm>
          <a:prstGeom prst="ellipse">
            <a:avLst/>
          </a:prstGeom>
          <a:ln w="28575">
            <a:solidFill>
              <a:schemeClr val="bg2"/>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7" name="Text Placeholder 3"/>
          <p:cNvSpPr>
            <a:spLocks noGrp="1"/>
          </p:cNvSpPr>
          <p:nvPr>
            <p:ph type="body" sz="half" idx="15"/>
          </p:nvPr>
        </p:nvSpPr>
        <p:spPr>
          <a:xfrm>
            <a:off x="727168" y="3414419"/>
            <a:ext cx="1703163" cy="923330"/>
          </a:xfrm>
          <a:prstGeom prst="rect">
            <a:avLst/>
          </a:prstGeom>
        </p:spPr>
        <p:txBody>
          <a:bodyPr wrap="square" lIns="0" tIns="0" rIns="0" bIns="0" anchor="t">
            <a:noAutofit/>
          </a:bodyPr>
          <a:lstStyle>
            <a:lvl1pPr marL="0" indent="0" algn="ctr">
              <a:lnSpc>
                <a:spcPct val="130000"/>
              </a:lnSpc>
              <a:buNone/>
              <a:defRPr sz="1100" b="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9" name="Text Placeholder 3"/>
          <p:cNvSpPr>
            <a:spLocks noGrp="1"/>
          </p:cNvSpPr>
          <p:nvPr>
            <p:ph type="body" sz="half" idx="17"/>
          </p:nvPr>
        </p:nvSpPr>
        <p:spPr>
          <a:xfrm>
            <a:off x="2822643" y="3148082"/>
            <a:ext cx="1421516" cy="381730"/>
          </a:xfrm>
          <a:prstGeom prst="rect">
            <a:avLst/>
          </a:prstGeom>
        </p:spPr>
        <p:txBody>
          <a:bodyPr wrap="square" lIns="0" tIns="0" rIns="0" bIns="0" anchor="t">
            <a:noAutofit/>
          </a:bodyPr>
          <a:lstStyle>
            <a:lvl1pPr marL="0" indent="0" algn="ctr">
              <a:buNone/>
              <a:defRPr sz="1400" b="1" baseline="0">
                <a:solidFill>
                  <a:schemeClr val="tx1"/>
                </a:solidFill>
              </a:defRPr>
            </a:lvl1pPr>
            <a:lvl2pPr marL="457200" indent="0">
              <a:buNone/>
              <a:defRPr sz="1200">
                <a:solidFill>
                  <a:schemeClr val="tx1"/>
                </a:solidFill>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p:txBody>
      </p:sp>
      <p:sp>
        <p:nvSpPr>
          <p:cNvPr id="10" name="Picture Placeholder 7"/>
          <p:cNvSpPr>
            <a:spLocks noGrp="1"/>
          </p:cNvSpPr>
          <p:nvPr>
            <p:ph type="pic" sz="quarter" idx="18" hasCustomPrompt="1"/>
          </p:nvPr>
        </p:nvSpPr>
        <p:spPr>
          <a:xfrm>
            <a:off x="2822643" y="1472626"/>
            <a:ext cx="1421516" cy="1421092"/>
          </a:xfrm>
          <a:prstGeom prst="ellipse">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19"/>
          </p:nvPr>
        </p:nvSpPr>
        <p:spPr>
          <a:xfrm>
            <a:off x="2681820" y="3414419"/>
            <a:ext cx="1703163" cy="923330"/>
          </a:xfrm>
          <a:prstGeom prst="rect">
            <a:avLst/>
          </a:prstGeom>
        </p:spPr>
        <p:txBody>
          <a:bodyPr wrap="square" lIns="0" tIns="0" rIns="0" bIns="0" anchor="t">
            <a:noAutofit/>
          </a:bodyPr>
          <a:lstStyle>
            <a:lvl1pPr marL="0" indent="0" algn="ctr">
              <a:lnSpc>
                <a:spcPct val="130000"/>
              </a:lnSpc>
              <a:buNone/>
              <a:defRPr sz="1100" b="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2" name="Text Placeholder 3"/>
          <p:cNvSpPr>
            <a:spLocks noGrp="1"/>
          </p:cNvSpPr>
          <p:nvPr>
            <p:ph type="body" sz="half" idx="20"/>
          </p:nvPr>
        </p:nvSpPr>
        <p:spPr>
          <a:xfrm>
            <a:off x="4829092" y="3148082"/>
            <a:ext cx="1421516" cy="381730"/>
          </a:xfrm>
          <a:prstGeom prst="rect">
            <a:avLst/>
          </a:prstGeom>
        </p:spPr>
        <p:txBody>
          <a:bodyPr wrap="square" lIns="0" tIns="0" rIns="0" bIns="0" anchor="t">
            <a:noAutofit/>
          </a:bodyPr>
          <a:lstStyle>
            <a:lvl1pPr marL="0" indent="0" algn="ctr">
              <a:buNone/>
              <a:defRPr sz="1400" b="1" baseline="0">
                <a:solidFill>
                  <a:schemeClr val="tx1"/>
                </a:solidFill>
              </a:defRPr>
            </a:lvl1pPr>
            <a:lvl2pPr marL="457200" indent="0">
              <a:buNone/>
              <a:defRPr sz="1200">
                <a:solidFill>
                  <a:schemeClr val="tx1"/>
                </a:solidFill>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13" name="Picture Placeholder 7"/>
          <p:cNvSpPr>
            <a:spLocks noGrp="1"/>
          </p:cNvSpPr>
          <p:nvPr>
            <p:ph type="pic" sz="quarter" idx="21" hasCustomPrompt="1"/>
          </p:nvPr>
        </p:nvSpPr>
        <p:spPr>
          <a:xfrm>
            <a:off x="4829092" y="1472626"/>
            <a:ext cx="1421516" cy="1421092"/>
          </a:xfrm>
          <a:prstGeom prst="ellipse">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2"/>
          </p:nvPr>
        </p:nvSpPr>
        <p:spPr>
          <a:xfrm>
            <a:off x="4688269" y="3414419"/>
            <a:ext cx="1703163" cy="923330"/>
          </a:xfrm>
          <a:prstGeom prst="rect">
            <a:avLst/>
          </a:prstGeom>
        </p:spPr>
        <p:txBody>
          <a:bodyPr wrap="square" lIns="0" tIns="0" rIns="0" bIns="0" anchor="t">
            <a:noAutofit/>
          </a:bodyPr>
          <a:lstStyle>
            <a:lvl1pPr marL="0" indent="0" algn="ctr">
              <a:lnSpc>
                <a:spcPct val="130000"/>
              </a:lnSpc>
              <a:buNone/>
              <a:defRPr sz="1100" b="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15" name="Text Placeholder 3"/>
          <p:cNvSpPr>
            <a:spLocks noGrp="1"/>
          </p:cNvSpPr>
          <p:nvPr>
            <p:ph type="body" sz="half" idx="23"/>
          </p:nvPr>
        </p:nvSpPr>
        <p:spPr>
          <a:xfrm>
            <a:off x="6835350" y="3148082"/>
            <a:ext cx="1421516" cy="381730"/>
          </a:xfrm>
          <a:prstGeom prst="rect">
            <a:avLst/>
          </a:prstGeom>
        </p:spPr>
        <p:txBody>
          <a:bodyPr wrap="square" lIns="0" tIns="0" rIns="0" bIns="0" anchor="t">
            <a:noAutofit/>
          </a:bodyPr>
          <a:lstStyle>
            <a:lvl1pPr marL="0" indent="0" algn="ctr">
              <a:buNone/>
              <a:defRPr sz="1400" b="1" baseline="0">
                <a:solidFill>
                  <a:schemeClr val="tx1"/>
                </a:solidFill>
              </a:defRPr>
            </a:lvl1pPr>
            <a:lvl2pPr marL="457200" indent="0">
              <a:buNone/>
              <a:defRPr sz="1200">
                <a:solidFill>
                  <a:schemeClr val="tx1"/>
                </a:solidFill>
              </a:defRPr>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p:txBody>
      </p:sp>
      <p:sp>
        <p:nvSpPr>
          <p:cNvPr id="16" name="Picture Placeholder 7"/>
          <p:cNvSpPr>
            <a:spLocks noGrp="1"/>
          </p:cNvSpPr>
          <p:nvPr>
            <p:ph type="pic" sz="quarter" idx="24" hasCustomPrompt="1"/>
          </p:nvPr>
        </p:nvSpPr>
        <p:spPr>
          <a:xfrm>
            <a:off x="6835350" y="1472626"/>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7" name="Text Placeholder 3"/>
          <p:cNvSpPr>
            <a:spLocks noGrp="1"/>
          </p:cNvSpPr>
          <p:nvPr>
            <p:ph type="body" sz="half" idx="25"/>
          </p:nvPr>
        </p:nvSpPr>
        <p:spPr>
          <a:xfrm>
            <a:off x="6694527" y="3414419"/>
            <a:ext cx="1703163" cy="923330"/>
          </a:xfrm>
          <a:prstGeom prst="rect">
            <a:avLst/>
          </a:prstGeom>
        </p:spPr>
        <p:txBody>
          <a:bodyPr wrap="square" lIns="0" tIns="0" rIns="0" bIns="0" anchor="t">
            <a:noAutofit/>
          </a:bodyPr>
          <a:lstStyle>
            <a:lvl1pPr marL="0" indent="0" algn="ctr">
              <a:lnSpc>
                <a:spcPct val="130000"/>
              </a:lnSpc>
              <a:buNone/>
              <a:defRPr sz="1100" b="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ctr"/>
            <a:r>
              <a:rPr lang="en-US" sz="1000">
                <a:solidFill>
                  <a:schemeClr val="tx1">
                    <a:lumMod val="50000"/>
                    <a:lumOff val="50000"/>
                  </a:schemeClr>
                </a:solidFill>
              </a:rPr>
              <a:t>Click to edit Master text styles</a:t>
            </a:r>
          </a:p>
        </p:txBody>
      </p:sp>
      <p:sp>
        <p:nvSpPr>
          <p:cNvPr id="20" name="Title 1">
            <a:extLst>
              <a:ext uri="{FF2B5EF4-FFF2-40B4-BE49-F238E27FC236}">
                <a16:creationId xmlns:a16="http://schemas.microsoft.com/office/drawing/2014/main" id="{7A7DA4BD-D5AC-5C48-8638-7C0504AA77CE}"/>
              </a:ext>
            </a:extLst>
          </p:cNvPr>
          <p:cNvSpPr>
            <a:spLocks noGrp="1"/>
          </p:cNvSpPr>
          <p:nvPr>
            <p:ph type="title"/>
          </p:nvPr>
        </p:nvSpPr>
        <p:spPr>
          <a:xfrm>
            <a:off x="377780" y="371129"/>
            <a:ext cx="7297707" cy="408857"/>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Tree>
    <p:extLst>
      <p:ext uri="{BB962C8B-B14F-4D97-AF65-F5344CB8AC3E}">
        <p14:creationId xmlns:p14="http://schemas.microsoft.com/office/powerpoint/2010/main" val="22975814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Variable Content Slide">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79" y="1238250"/>
            <a:ext cx="8407225" cy="3136526"/>
          </a:xfrm>
          <a:prstGeom prst="rect">
            <a:avLst/>
          </a:prstGeom>
        </p:spPr>
        <p:txBody>
          <a:bodyPr lIns="0" tIns="0" rIns="0" bIns="0" numCol="2" spcCol="180000"/>
          <a:lstStyle>
            <a:lvl1pPr marL="0" indent="0">
              <a:lnSpc>
                <a:spcPct val="130000"/>
              </a:lnSpc>
              <a:buNone/>
              <a:defRPr sz="1200" baseline="0">
                <a:latin typeface="+mn-lt"/>
              </a:defRPr>
            </a:lvl1pPr>
          </a:lstStyle>
          <a:p>
            <a:pPr lvl="0"/>
            <a:r>
              <a:rPr lang="en-US" dirty="0"/>
              <a:t>Two columns for a lot of text</a:t>
            </a:r>
            <a:endParaRPr lang="en-GB" dirty="0"/>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77780" y="371129"/>
            <a:ext cx="7297707" cy="408857"/>
          </a:xfrm>
          <a:prstGeom prst="rect">
            <a:avLst/>
          </a:prstGeom>
          <a:noFill/>
        </p:spPr>
        <p:txBody>
          <a:bodyPr lIns="0" tIns="0" rIns="0" bIns="0"/>
          <a:lstStyle>
            <a:lvl1pPr>
              <a:defRPr sz="2000" b="1" i="0" baseline="0">
                <a:solidFill>
                  <a:schemeClr val="tx1"/>
                </a:solidFill>
                <a:latin typeface="+mj-lt"/>
              </a:defRPr>
            </a:lvl1pPr>
          </a:lstStyle>
          <a:p>
            <a:pPr lvl="0"/>
            <a:r>
              <a:rPr lang="en-US" dirty="0"/>
              <a:t>Click to edit Master title style</a:t>
            </a:r>
            <a:endParaRPr lang="en-GB" dirty="0"/>
          </a:p>
        </p:txBody>
      </p:sp>
      <p:sp>
        <p:nvSpPr>
          <p:cNvPr id="3" name="Text Placeholder 2"/>
          <p:cNvSpPr>
            <a:spLocks noGrp="1"/>
          </p:cNvSpPr>
          <p:nvPr>
            <p:ph type="body" sz="quarter" idx="16" hasCustomPrompt="1"/>
          </p:nvPr>
        </p:nvSpPr>
        <p:spPr>
          <a:xfrm>
            <a:off x="377780" y="933450"/>
            <a:ext cx="8397496" cy="342900"/>
          </a:xfrm>
          <a:prstGeom prst="rect">
            <a:avLst/>
          </a:prstGeom>
        </p:spPr>
        <p:txBody>
          <a:bodyPr lIns="0" rIns="0"/>
          <a:lstStyle>
            <a:lvl1pPr marL="0" indent="0">
              <a:buNone/>
              <a:defRPr sz="1400" b="1">
                <a:solidFill>
                  <a:schemeClr val="bg2"/>
                </a:solidFill>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Sub Header</a:t>
            </a:r>
            <a:br>
              <a:rPr lang="en-US" dirty="0"/>
            </a:br>
            <a:endParaRPr lang="en-US" dirty="0"/>
          </a:p>
        </p:txBody>
      </p:sp>
    </p:spTree>
    <p:extLst>
      <p:ext uri="{BB962C8B-B14F-4D97-AF65-F5344CB8AC3E}">
        <p14:creationId xmlns:p14="http://schemas.microsoft.com/office/powerpoint/2010/main" val="195396900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Variable Content Slide">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3592286" y="0"/>
            <a:ext cx="5551714" cy="5143500"/>
          </a:xfrm>
          <a:prstGeom prst="rect">
            <a:avLst/>
          </a:prstGeom>
        </p:spPr>
        <p:txBody>
          <a:bodyPr anchor="ctr"/>
          <a:lstStyle>
            <a:lvl1pPr marL="0" indent="0" algn="ctr">
              <a:buNone/>
              <a:defRPr sz="1400"/>
            </a:lvl1pPr>
          </a:lstStyle>
          <a:p>
            <a:r>
              <a:rPr lang="en-US"/>
              <a:t>Click icon to add picture</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77780" y="371129"/>
            <a:ext cx="3031085" cy="408857"/>
          </a:xfrm>
          <a:prstGeom prst="rect">
            <a:avLst/>
          </a:prstGeom>
          <a:noFill/>
        </p:spPr>
        <p:txBody>
          <a:bodyPr lIns="0" tIns="0" rIns="0" bIns="0"/>
          <a:lstStyle>
            <a:lvl1pPr>
              <a:defRPr sz="2000" b="1" i="0" baseline="0">
                <a:solidFill>
                  <a:schemeClr val="tx1"/>
                </a:solidFill>
                <a:latin typeface="+mj-lt"/>
              </a:defRPr>
            </a:lvl1pPr>
          </a:lstStyle>
          <a:p>
            <a:pPr lvl="0"/>
            <a:r>
              <a:rPr lang="en-US"/>
              <a:t>Click to edit Master title style</a:t>
            </a:r>
            <a:endParaRPr lang="en-GB" dirty="0"/>
          </a:p>
        </p:txBody>
      </p:sp>
      <p:sp>
        <p:nvSpPr>
          <p:cNvPr id="11"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80" y="1238250"/>
            <a:ext cx="3051220" cy="3136526"/>
          </a:xfrm>
          <a:prstGeom prst="rect">
            <a:avLst/>
          </a:prstGeom>
        </p:spPr>
        <p:txBody>
          <a:bodyPr lIns="0" tIns="0" rIns="0" bIns="0" numCol="1" spcCol="180000"/>
          <a:lstStyle>
            <a:lvl1pPr marL="0" indent="0">
              <a:lnSpc>
                <a:spcPct val="130000"/>
              </a:lnSpc>
              <a:buNone/>
              <a:defRPr sz="1200" baseline="0">
                <a:latin typeface="+mn-lt"/>
              </a:defRPr>
            </a:lvl1pPr>
          </a:lstStyle>
          <a:p>
            <a:pPr lvl="0"/>
            <a:r>
              <a:rPr lang="en-US" dirty="0"/>
              <a:t>Two columns for a lot of text</a:t>
            </a:r>
            <a:endParaRPr lang="en-GB" dirty="0"/>
          </a:p>
        </p:txBody>
      </p:sp>
      <p:sp>
        <p:nvSpPr>
          <p:cNvPr id="12" name="Text Placeholder 2"/>
          <p:cNvSpPr>
            <a:spLocks noGrp="1"/>
          </p:cNvSpPr>
          <p:nvPr>
            <p:ph type="body" sz="quarter" idx="17" hasCustomPrompt="1"/>
          </p:nvPr>
        </p:nvSpPr>
        <p:spPr>
          <a:xfrm>
            <a:off x="377780" y="737502"/>
            <a:ext cx="3058070" cy="342900"/>
          </a:xfrm>
          <a:prstGeom prst="rect">
            <a:avLst/>
          </a:prstGeom>
        </p:spPr>
        <p:txBody>
          <a:bodyPr lIns="0" rIns="0"/>
          <a:lstStyle>
            <a:lvl1pPr marL="0" indent="0">
              <a:buNone/>
              <a:defRPr sz="1400" b="1">
                <a:solidFill>
                  <a:schemeClr val="bg2"/>
                </a:solidFill>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Sub Header</a:t>
            </a:r>
            <a:br>
              <a:rPr lang="en-US" dirty="0"/>
            </a:br>
            <a:endParaRPr lang="en-US" dirty="0"/>
          </a:p>
        </p:txBody>
      </p:sp>
    </p:spTree>
    <p:extLst>
      <p:ext uri="{BB962C8B-B14F-4D97-AF65-F5344CB8AC3E}">
        <p14:creationId xmlns:p14="http://schemas.microsoft.com/office/powerpoint/2010/main" val="25213056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Variable Content Slide">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4572000" y="0"/>
            <a:ext cx="4572000" cy="5143500"/>
          </a:xfrm>
          <a:prstGeom prst="rect">
            <a:avLst/>
          </a:prstGeom>
        </p:spPr>
        <p:txBody>
          <a:bodyPr anchor="ctr"/>
          <a:lstStyle>
            <a:lvl1pPr marL="0" indent="0" algn="ctr">
              <a:buNone/>
              <a:defRPr sz="1400"/>
            </a:lvl1pPr>
          </a:lstStyle>
          <a:p>
            <a:r>
              <a:rPr lang="en-US"/>
              <a:t>Click icon to add picture</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p:nvPr>
        </p:nvSpPr>
        <p:spPr>
          <a:xfrm>
            <a:off x="377780" y="371129"/>
            <a:ext cx="3031085" cy="408857"/>
          </a:xfrm>
          <a:prstGeom prst="rect">
            <a:avLst/>
          </a:prstGeom>
          <a:noFill/>
        </p:spPr>
        <p:txBody>
          <a:bodyPr lIns="0" tIns="0" rIns="0" bIns="0"/>
          <a:lstStyle>
            <a:lvl1pPr>
              <a:defRPr sz="2000" b="1" i="0" baseline="0">
                <a:solidFill>
                  <a:schemeClr val="tx1"/>
                </a:solidFill>
                <a:latin typeface="+mj-lt"/>
              </a:defRPr>
            </a:lvl1pPr>
          </a:lstStyle>
          <a:p>
            <a:pPr lvl="0"/>
            <a:r>
              <a:rPr lang="en-US"/>
              <a:t>Click to edit Master title style</a:t>
            </a:r>
            <a:endParaRPr lang="en-GB" dirty="0"/>
          </a:p>
        </p:txBody>
      </p:sp>
      <p:sp>
        <p:nvSpPr>
          <p:cNvPr id="11" name="Content Placeholder 6">
            <a:extLst>
              <a:ext uri="{FF2B5EF4-FFF2-40B4-BE49-F238E27FC236}">
                <a16:creationId xmlns:a16="http://schemas.microsoft.com/office/drawing/2014/main" id="{86C78AF7-68DC-3144-9C7A-91220A451481}"/>
              </a:ext>
            </a:extLst>
          </p:cNvPr>
          <p:cNvSpPr>
            <a:spLocks noGrp="1"/>
          </p:cNvSpPr>
          <p:nvPr>
            <p:ph sz="quarter" idx="15" hasCustomPrompt="1"/>
          </p:nvPr>
        </p:nvSpPr>
        <p:spPr>
          <a:xfrm>
            <a:off x="377780" y="1238250"/>
            <a:ext cx="3051220" cy="3136526"/>
          </a:xfrm>
          <a:prstGeom prst="rect">
            <a:avLst/>
          </a:prstGeom>
        </p:spPr>
        <p:txBody>
          <a:bodyPr lIns="0" tIns="0" rIns="0" bIns="0" numCol="1" spcCol="180000"/>
          <a:lstStyle>
            <a:lvl1pPr marL="0" indent="0">
              <a:lnSpc>
                <a:spcPct val="130000"/>
              </a:lnSpc>
              <a:buNone/>
              <a:defRPr sz="1200" baseline="0">
                <a:latin typeface="+mn-lt"/>
              </a:defRPr>
            </a:lvl1pPr>
          </a:lstStyle>
          <a:p>
            <a:pPr lvl="0"/>
            <a:r>
              <a:rPr lang="en-US" dirty="0"/>
              <a:t>Two columns for a lot of text</a:t>
            </a:r>
            <a:endParaRPr lang="en-GB" dirty="0"/>
          </a:p>
        </p:txBody>
      </p:sp>
      <p:sp>
        <p:nvSpPr>
          <p:cNvPr id="12" name="Text Placeholder 2"/>
          <p:cNvSpPr>
            <a:spLocks noGrp="1"/>
          </p:cNvSpPr>
          <p:nvPr>
            <p:ph type="body" sz="quarter" idx="17" hasCustomPrompt="1"/>
          </p:nvPr>
        </p:nvSpPr>
        <p:spPr>
          <a:xfrm>
            <a:off x="377780" y="737502"/>
            <a:ext cx="3058070" cy="342900"/>
          </a:xfrm>
          <a:prstGeom prst="rect">
            <a:avLst/>
          </a:prstGeom>
        </p:spPr>
        <p:txBody>
          <a:bodyPr lIns="0" rIns="0"/>
          <a:lstStyle>
            <a:lvl1pPr marL="0" indent="0">
              <a:buNone/>
              <a:defRPr sz="1400" b="1">
                <a:solidFill>
                  <a:schemeClr val="bg2"/>
                </a:solidFill>
              </a:defRPr>
            </a:lvl1pPr>
            <a:lvl2pPr marL="342891" indent="0">
              <a:buNone/>
              <a:defRPr sz="1400"/>
            </a:lvl2pPr>
            <a:lvl3pPr marL="685782" indent="0">
              <a:buNone/>
              <a:defRPr sz="1400"/>
            </a:lvl3pPr>
            <a:lvl4pPr marL="1028674" indent="0">
              <a:buNone/>
              <a:defRPr sz="1400"/>
            </a:lvl4pPr>
            <a:lvl5pPr marL="1371566" indent="0">
              <a:buNone/>
              <a:defRPr sz="1400"/>
            </a:lvl5pPr>
          </a:lstStyle>
          <a:p>
            <a:pPr lvl="0"/>
            <a:r>
              <a:rPr lang="en-US" dirty="0"/>
              <a:t>Sub Header</a:t>
            </a:r>
            <a:br>
              <a:rPr lang="en-US" dirty="0"/>
            </a:br>
            <a:endParaRPr lang="en-US" dirty="0"/>
          </a:p>
        </p:txBody>
      </p:sp>
    </p:spTree>
    <p:extLst>
      <p:ext uri="{BB962C8B-B14F-4D97-AF65-F5344CB8AC3E}">
        <p14:creationId xmlns:p14="http://schemas.microsoft.com/office/powerpoint/2010/main" val="354196577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Variable Content Slid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0" y="0"/>
            <a:ext cx="9144000" cy="5143500"/>
          </a:xfrm>
          <a:prstGeom prst="rect">
            <a:avLst/>
          </a:prstGeom>
          <a:solidFill>
            <a:schemeClr val="bg1">
              <a:lumMod val="95000"/>
            </a:schemeClr>
          </a:solidFill>
        </p:spPr>
        <p:txBody>
          <a:bodyPr anchor="ctr"/>
          <a:lstStyle>
            <a:lvl1pPr algn="ctr">
              <a:defRPr/>
            </a:lvl1pPr>
          </a:lstStyle>
          <a:p>
            <a:r>
              <a:rPr lang="en-US"/>
              <a:t>Click icon to add picture</a:t>
            </a:r>
            <a:endParaRPr lang="en-GB"/>
          </a:p>
        </p:txBody>
      </p:sp>
      <p:sp>
        <p:nvSpPr>
          <p:cNvPr id="5" name="Title 1">
            <a:extLst>
              <a:ext uri="{FF2B5EF4-FFF2-40B4-BE49-F238E27FC236}">
                <a16:creationId xmlns:a16="http://schemas.microsoft.com/office/drawing/2014/main" id="{277A61DB-149D-2F42-9B7A-46339FC97A18}"/>
              </a:ext>
            </a:extLst>
          </p:cNvPr>
          <p:cNvSpPr>
            <a:spLocks noGrp="1"/>
          </p:cNvSpPr>
          <p:nvPr>
            <p:ph type="title" hasCustomPrompt="1"/>
          </p:nvPr>
        </p:nvSpPr>
        <p:spPr>
          <a:xfrm>
            <a:off x="599648" y="835152"/>
            <a:ext cx="7338609" cy="3245224"/>
          </a:xfrm>
          <a:prstGeom prst="rect">
            <a:avLst/>
          </a:prstGeom>
          <a:noFill/>
        </p:spPr>
        <p:txBody>
          <a:bodyPr lIns="0" tIns="0" rIns="0" bIns="0" anchor="ctr"/>
          <a:lstStyle>
            <a:lvl1pPr>
              <a:defRPr sz="4400" b="1" i="0" baseline="0">
                <a:solidFill>
                  <a:schemeClr val="tx1"/>
                </a:solidFill>
                <a:latin typeface="+mj-lt"/>
              </a:defRPr>
            </a:lvl1pPr>
          </a:lstStyle>
          <a:p>
            <a:pPr lvl="0"/>
            <a:r>
              <a:rPr lang="en-US" dirty="0"/>
              <a:t>For a big pull out quote </a:t>
            </a:r>
            <a:br>
              <a:rPr lang="en-US" dirty="0"/>
            </a:br>
            <a:r>
              <a:rPr lang="en-US" dirty="0"/>
              <a:t>or statement – Add an </a:t>
            </a:r>
            <a:br>
              <a:rPr lang="en-US" dirty="0"/>
            </a:br>
            <a:r>
              <a:rPr lang="en-US" dirty="0"/>
              <a:t>image in the back</a:t>
            </a:r>
            <a:endParaRPr lang="en-GB" dirty="0"/>
          </a:p>
        </p:txBody>
      </p:sp>
      <p:pic>
        <p:nvPicPr>
          <p:cNvPr id="11" name="Picture 10" descr="A close up of a logo&#10;&#10;Description automatically generated">
            <a:extLst>
              <a:ext uri="{FF2B5EF4-FFF2-40B4-BE49-F238E27FC236}">
                <a16:creationId xmlns:a16="http://schemas.microsoft.com/office/drawing/2014/main" id="{2172BC08-6634-7B49-AB76-DC825E7D9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297843" y="4803463"/>
            <a:ext cx="1485900" cy="149984"/>
          </a:xfrm>
          <a:prstGeom prst="rect">
            <a:avLst/>
          </a:prstGeom>
        </p:spPr>
      </p:pic>
    </p:spTree>
    <p:extLst>
      <p:ext uri="{BB962C8B-B14F-4D97-AF65-F5344CB8AC3E}">
        <p14:creationId xmlns:p14="http://schemas.microsoft.com/office/powerpoint/2010/main" val="42624771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51827"/>
      </p:ext>
    </p:extLst>
  </p:cSld>
  <p:clrMap bg1="lt1" tx1="dk1" bg2="lt2" tx2="dk2" accent1="accent1" accent2="accent2" accent3="accent3" accent4="accent4" accent5="accent5" accent6="accent6" hlink="hlink" folHlink="folHlink"/>
  <p:sldLayoutIdLst>
    <p:sldLayoutId id="2147483678" r:id="rId1"/>
    <p:sldLayoutId id="2147483692" r:id="rId2"/>
    <p:sldLayoutId id="2147483707" r:id="rId3"/>
    <p:sldLayoutId id="2147483699" r:id="rId4"/>
    <p:sldLayoutId id="2147483706" r:id="rId5"/>
    <p:sldLayoutId id="2147483697" r:id="rId6"/>
    <p:sldLayoutId id="2147483698" r:id="rId7"/>
    <p:sldLayoutId id="2147483708" r:id="rId8"/>
    <p:sldLayoutId id="2147483693" r:id="rId9"/>
    <p:sldLayoutId id="2147483694" r:id="rId10"/>
    <p:sldLayoutId id="2147483701" r:id="rId11"/>
    <p:sldLayoutId id="2147483703" r:id="rId12"/>
    <p:sldLayoutId id="2147483705" r:id="rId13"/>
    <p:sldLayoutId id="2147483702" r:id="rId14"/>
    <p:sldLayoutId id="2147483696" r:id="rId15"/>
    <p:sldLayoutId id="2147483700" r:id="rId16"/>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386246" y="371129"/>
            <a:ext cx="8487297" cy="408857"/>
          </a:xfrm>
        </p:spPr>
        <p:txBody>
          <a:bodyPr/>
          <a:lstStyle/>
          <a:p>
            <a:r>
              <a:rPr lang="en-US" dirty="0">
                <a:solidFill>
                  <a:schemeClr val="bg2"/>
                </a:solidFill>
              </a:rPr>
              <a:t>Some notes…</a:t>
            </a:r>
            <a:endParaRPr lang="en-GB" dirty="0">
              <a:solidFill>
                <a:schemeClr val="bg2"/>
              </a:solidFill>
            </a:endParaRPr>
          </a:p>
        </p:txBody>
      </p:sp>
      <p:sp>
        <p:nvSpPr>
          <p:cNvPr id="4" name="Content Placeholder 3"/>
          <p:cNvSpPr>
            <a:spLocks noGrp="1"/>
          </p:cNvSpPr>
          <p:nvPr>
            <p:ph sz="quarter" idx="15"/>
          </p:nvPr>
        </p:nvSpPr>
        <p:spPr>
          <a:xfrm>
            <a:off x="377780" y="899319"/>
            <a:ext cx="3974087" cy="3424657"/>
          </a:xfrm>
        </p:spPr>
        <p:txBody>
          <a:bodyPr/>
          <a:lstStyle/>
          <a:p>
            <a:pPr>
              <a:lnSpc>
                <a:spcPct val="100000"/>
              </a:lnSpc>
            </a:pPr>
            <a:r>
              <a:rPr lang="en-GB" dirty="0"/>
              <a:t>This presentation is a template for you to use. We’ve made some suggestions in the notes about where you might want to add or edit text, or add or change the images used. </a:t>
            </a:r>
          </a:p>
          <a:p>
            <a:pPr>
              <a:lnSpc>
                <a:spcPct val="100000"/>
              </a:lnSpc>
            </a:pPr>
            <a:endParaRPr lang="en-GB" dirty="0"/>
          </a:p>
          <a:p>
            <a:pPr fontAlgn="base">
              <a:lnSpc>
                <a:spcPct val="100000"/>
              </a:lnSpc>
            </a:pPr>
            <a:endParaRPr lang="en-GB" b="1" dirty="0"/>
          </a:p>
          <a:p>
            <a:pPr fontAlgn="base">
              <a:lnSpc>
                <a:spcPct val="100000"/>
              </a:lnSpc>
            </a:pPr>
            <a:r>
              <a:rPr lang="en-GB" b="1" dirty="0"/>
              <a:t>Use your event as an opportunity to bust the myths about physics and to pass on these key messages: </a:t>
            </a:r>
          </a:p>
          <a:p>
            <a:pPr fontAlgn="base">
              <a:lnSpc>
                <a:spcPct val="100000"/>
              </a:lnSpc>
            </a:pPr>
            <a:r>
              <a:rPr lang="en-GB" dirty="0"/>
              <a:t>Doing physics empowers young people to change the world </a:t>
            </a:r>
          </a:p>
          <a:p>
            <a:pPr fontAlgn="base">
              <a:lnSpc>
                <a:spcPct val="100000"/>
              </a:lnSpc>
            </a:pPr>
            <a:r>
              <a:rPr lang="en-GB" dirty="0"/>
              <a:t>Physics is for people of all identities and backgrounds </a:t>
            </a:r>
          </a:p>
          <a:p>
            <a:pPr fontAlgn="base">
              <a:lnSpc>
                <a:spcPct val="100000"/>
              </a:lnSpc>
            </a:pPr>
            <a:r>
              <a:rPr lang="en-GB" dirty="0"/>
              <a:t>Physics depends on teamwork and diverse viewpoints </a:t>
            </a:r>
          </a:p>
          <a:p>
            <a:pPr fontAlgn="base">
              <a:lnSpc>
                <a:spcPct val="100000"/>
              </a:lnSpc>
            </a:pPr>
            <a:r>
              <a:rPr lang="en-GB" dirty="0"/>
              <a:t>Physicist isn’t the only career available to physics students </a:t>
            </a:r>
          </a:p>
          <a:p>
            <a:pPr fontAlgn="base">
              <a:lnSpc>
                <a:spcPct val="100000"/>
              </a:lnSpc>
            </a:pPr>
            <a:r>
              <a:rPr lang="en-GB" dirty="0"/>
              <a:t>Physics opens the door to many stable career options, including well-paid jobs </a:t>
            </a:r>
          </a:p>
          <a:p>
            <a:pPr>
              <a:lnSpc>
                <a:spcPct val="100000"/>
              </a:lnSpc>
            </a:pPr>
            <a:endParaRPr lang="en-GB" b="1" dirty="0"/>
          </a:p>
          <a:p>
            <a:pPr>
              <a:lnSpc>
                <a:spcPct val="100000"/>
              </a:lnSpc>
            </a:pPr>
            <a:endParaRPr lang="en-GB" b="1" dirty="0"/>
          </a:p>
          <a:p>
            <a:pPr>
              <a:lnSpc>
                <a:spcPct val="100000"/>
              </a:lnSpc>
            </a:pPr>
            <a:endParaRPr lang="en-GB" b="1" dirty="0"/>
          </a:p>
          <a:p>
            <a:pPr>
              <a:lnSpc>
                <a:spcPct val="100000"/>
              </a:lnSpc>
            </a:pPr>
            <a:endParaRPr lang="en-GB" b="1" dirty="0"/>
          </a:p>
          <a:p>
            <a:pPr>
              <a:lnSpc>
                <a:spcPct val="100000"/>
              </a:lnSpc>
            </a:pPr>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223" y="4310931"/>
            <a:ext cx="974888" cy="69228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7928" y="4747398"/>
            <a:ext cx="1635616" cy="168534"/>
          </a:xfrm>
          <a:prstGeom prst="rect">
            <a:avLst/>
          </a:prstGeom>
        </p:spPr>
      </p:pic>
      <p:sp>
        <p:nvSpPr>
          <p:cNvPr id="8" name="TextBox 7">
            <a:extLst>
              <a:ext uri="{FF2B5EF4-FFF2-40B4-BE49-F238E27FC236}">
                <a16:creationId xmlns:a16="http://schemas.microsoft.com/office/drawing/2014/main" id="{42EC9C6E-1A03-CA41-89BA-86C942674052}"/>
              </a:ext>
            </a:extLst>
          </p:cNvPr>
          <p:cNvSpPr txBox="1"/>
          <p:nvPr/>
        </p:nvSpPr>
        <p:spPr>
          <a:xfrm>
            <a:off x="4625662" y="2041403"/>
            <a:ext cx="4140558" cy="1569660"/>
          </a:xfrm>
          <a:prstGeom prst="rect">
            <a:avLst/>
          </a:prstGeom>
          <a:noFill/>
        </p:spPr>
        <p:txBody>
          <a:bodyPr wrap="square">
            <a:spAutoFit/>
          </a:bodyPr>
          <a:lstStyle/>
          <a:p>
            <a:r>
              <a:rPr lang="en-GB" sz="1200" b="1" dirty="0"/>
              <a:t>Please see the “School Careers Activities – A Limit Less resource for IOP members and volunteers” document:</a:t>
            </a:r>
          </a:p>
          <a:p>
            <a:r>
              <a:rPr lang="en-GB" sz="1200" b="1" dirty="0"/>
              <a:t> </a:t>
            </a:r>
          </a:p>
          <a:p>
            <a:pPr fontAlgn="base"/>
            <a:r>
              <a:rPr lang="en-GB" sz="1200" dirty="0"/>
              <a:t>As a starting point to help you deliver a careers event </a:t>
            </a:r>
            <a:br>
              <a:rPr lang="en-GB" sz="1200" dirty="0"/>
            </a:br>
            <a:br>
              <a:rPr lang="en-GB" sz="1200" dirty="0"/>
            </a:br>
            <a:r>
              <a:rPr lang="en-GB" sz="1200" dirty="0"/>
              <a:t>To find all our careers resources in one place </a:t>
            </a:r>
            <a:br>
              <a:rPr lang="en-GB" sz="1200" dirty="0"/>
            </a:br>
            <a:br>
              <a:rPr lang="en-GB" sz="1200" dirty="0"/>
            </a:br>
            <a:r>
              <a:rPr lang="en-GB" sz="1200" dirty="0"/>
              <a:t>To find out how to get involved in the Limit Less campaign </a:t>
            </a:r>
          </a:p>
        </p:txBody>
      </p:sp>
      <p:cxnSp>
        <p:nvCxnSpPr>
          <p:cNvPr id="9" name="Straight Connector 8">
            <a:extLst>
              <a:ext uri="{FF2B5EF4-FFF2-40B4-BE49-F238E27FC236}">
                <a16:creationId xmlns:a16="http://schemas.microsoft.com/office/drawing/2014/main" id="{6CC91925-572D-E644-904D-6702351FEDC0}"/>
              </a:ext>
            </a:extLst>
          </p:cNvPr>
          <p:cNvCxnSpPr/>
          <p:nvPr/>
        </p:nvCxnSpPr>
        <p:spPr>
          <a:xfrm>
            <a:off x="386246" y="1798320"/>
            <a:ext cx="848729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82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1AC1F6-9E24-9E4B-8BD4-7E5B73F1DBBA}"/>
              </a:ext>
            </a:extLst>
          </p:cNvPr>
          <p:cNvSpPr/>
          <p:nvPr/>
        </p:nvSpPr>
        <p:spPr>
          <a:xfrm>
            <a:off x="0" y="0"/>
            <a:ext cx="9144000" cy="5143500"/>
          </a:xfrm>
          <a:prstGeom prst="rect">
            <a:avLst/>
          </a:prstGeom>
          <a:solidFill>
            <a:schemeClr val="accent1">
              <a:alpha val="800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C674C5A-7AE1-2149-B989-243EE404D64C}"/>
              </a:ext>
            </a:extLst>
          </p:cNvPr>
          <p:cNvSpPr/>
          <p:nvPr/>
        </p:nvSpPr>
        <p:spPr>
          <a:xfrm rot="5400000">
            <a:off x="1998001" y="-2002500"/>
            <a:ext cx="5148000" cy="9144000"/>
          </a:xfrm>
          <a:prstGeom prst="rect">
            <a:avLst/>
          </a:prstGeom>
          <a:gradFill>
            <a:gsLst>
              <a:gs pos="0">
                <a:schemeClr val="bg2">
                  <a:alpha val="0"/>
                </a:schemeClr>
              </a:gs>
              <a:gs pos="100000">
                <a:schemeClr val="bg2">
                  <a:alpha val="7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24DFD59-919D-8E43-96C3-ADC770E7603C}"/>
              </a:ext>
            </a:extLst>
          </p:cNvPr>
          <p:cNvSpPr/>
          <p:nvPr/>
        </p:nvSpPr>
        <p:spPr>
          <a:xfrm>
            <a:off x="-5095812" y="2593046"/>
            <a:ext cx="1839310" cy="557048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1">
            <a:extLst>
              <a:ext uri="{FF2B5EF4-FFF2-40B4-BE49-F238E27FC236}">
                <a16:creationId xmlns:a16="http://schemas.microsoft.com/office/drawing/2014/main" id="{ECD2214C-9E33-3B46-83E7-EF81A5DD1D28}"/>
              </a:ext>
            </a:extLst>
          </p:cNvPr>
          <p:cNvSpPr txBox="1">
            <a:spLocks/>
          </p:cNvSpPr>
          <p:nvPr/>
        </p:nvSpPr>
        <p:spPr>
          <a:xfrm>
            <a:off x="1945855" y="1629498"/>
            <a:ext cx="4593020" cy="2597653"/>
          </a:xfrm>
          <a:prstGeom prst="rect">
            <a:avLst/>
          </a:prstGeom>
        </p:spPr>
        <p:txBody>
          <a:bodyPr lIns="0" tIns="0" rIns="0" bIns="0" anchor="ct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8800" b="1" dirty="0">
                <a:solidFill>
                  <a:schemeClr val="bg1"/>
                </a:solidFill>
                <a:cs typeface="Calibri"/>
              </a:rPr>
              <a:t>Q&amp;A</a:t>
            </a:r>
          </a:p>
        </p:txBody>
      </p:sp>
      <p:pic>
        <p:nvPicPr>
          <p:cNvPr id="8" name="Picture 7" descr="Icon&#10;&#10;Description automatically generated">
            <a:extLst>
              <a:ext uri="{FF2B5EF4-FFF2-40B4-BE49-F238E27FC236}">
                <a16:creationId xmlns:a16="http://schemas.microsoft.com/office/drawing/2014/main" id="{B83E2AC8-6761-ED40-A055-CE427045A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029" y="1142916"/>
            <a:ext cx="1812078" cy="1812078"/>
          </a:xfrm>
          <a:prstGeom prst="rect">
            <a:avLst/>
          </a:prstGeom>
        </p:spPr>
      </p:pic>
    </p:spTree>
    <p:extLst>
      <p:ext uri="{BB962C8B-B14F-4D97-AF65-F5344CB8AC3E}">
        <p14:creationId xmlns:p14="http://schemas.microsoft.com/office/powerpoint/2010/main" val="157583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with red hair&#10;&#10;Description automatically generated with medium confidence">
            <a:extLst>
              <a:ext uri="{FF2B5EF4-FFF2-40B4-BE49-F238E27FC236}">
                <a16:creationId xmlns:a16="http://schemas.microsoft.com/office/drawing/2014/main" id="{1DDFA67B-712D-C04D-837B-B9F7747F558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1"/>
            <a:ext cx="9144000" cy="4135533"/>
          </a:xfrm>
        </p:spPr>
      </p:pic>
      <p:pic>
        <p:nvPicPr>
          <p:cNvPr id="9" name="Picture 8" descr="Icon&#10;&#10;Description automatically generated with medium confidence">
            <a:extLst>
              <a:ext uri="{FF2B5EF4-FFF2-40B4-BE49-F238E27FC236}">
                <a16:creationId xmlns:a16="http://schemas.microsoft.com/office/drawing/2014/main" id="{DC302387-F9CA-A544-AF8F-42F1FE16EF27}"/>
              </a:ext>
            </a:extLst>
          </p:cNvPr>
          <p:cNvPicPr>
            <a:picLocks noChangeAspect="1"/>
          </p:cNvPicPr>
          <p:nvPr/>
        </p:nvPicPr>
        <p:blipFill rotWithShape="1">
          <a:blip r:embed="rId4">
            <a:extLst>
              <a:ext uri="{28A0092B-C50C-407E-A947-70E740481C1C}">
                <a14:useLocalDpi xmlns:a14="http://schemas.microsoft.com/office/drawing/2010/main" val="0"/>
              </a:ext>
            </a:extLst>
          </a:blip>
          <a:srcRect l="15135" t="36948" r="46418" b="38475"/>
          <a:stretch/>
        </p:blipFill>
        <p:spPr>
          <a:xfrm>
            <a:off x="-1" y="-2"/>
            <a:ext cx="9144001" cy="4135534"/>
          </a:xfrm>
          <a:prstGeom prst="rect">
            <a:avLst/>
          </a:prstGeom>
        </p:spPr>
      </p:pic>
      <p:sp>
        <p:nvSpPr>
          <p:cNvPr id="3" name="Title 2">
            <a:extLst>
              <a:ext uri="{FF2B5EF4-FFF2-40B4-BE49-F238E27FC236}">
                <a16:creationId xmlns:a16="http://schemas.microsoft.com/office/drawing/2014/main" id="{10026790-E319-0746-9AEA-41E5A356E81F}"/>
              </a:ext>
            </a:extLst>
          </p:cNvPr>
          <p:cNvSpPr>
            <a:spLocks noGrp="1"/>
          </p:cNvSpPr>
          <p:nvPr>
            <p:ph type="title"/>
          </p:nvPr>
        </p:nvSpPr>
        <p:spPr/>
        <p:txBody>
          <a:bodyPr anchor="ctr"/>
          <a:lstStyle/>
          <a:p>
            <a:r>
              <a:rPr lang="en-US" dirty="0"/>
              <a:t>Thank you!</a:t>
            </a:r>
          </a:p>
        </p:txBody>
      </p:sp>
    </p:spTree>
    <p:extLst>
      <p:ext uri="{BB962C8B-B14F-4D97-AF65-F5344CB8AC3E}">
        <p14:creationId xmlns:p14="http://schemas.microsoft.com/office/powerpoint/2010/main" val="98085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talking on the phone&#10;&#10;Description automatically generated with low confidence">
            <a:extLst>
              <a:ext uri="{FF2B5EF4-FFF2-40B4-BE49-F238E27FC236}">
                <a16:creationId xmlns:a16="http://schemas.microsoft.com/office/drawing/2014/main" id="{C1DE586D-CF6B-4F48-BDB3-D2F34B5C7CE2}"/>
              </a:ext>
            </a:extLst>
          </p:cNvPr>
          <p:cNvPicPr>
            <a:picLocks noChangeAspect="1"/>
          </p:cNvPicPr>
          <p:nvPr/>
        </p:nvPicPr>
        <p:blipFill rotWithShape="1">
          <a:blip r:embed="rId3">
            <a:extLst>
              <a:ext uri="{28A0092B-C50C-407E-A947-70E740481C1C}">
                <a14:useLocalDpi xmlns:a14="http://schemas.microsoft.com/office/drawing/2010/main" val="0"/>
              </a:ext>
            </a:extLst>
          </a:blip>
          <a:srcRect l="14159" t="7868" r="-28" b="19259"/>
          <a:stretch/>
        </p:blipFill>
        <p:spPr>
          <a:xfrm flipH="1">
            <a:off x="-3016" y="0"/>
            <a:ext cx="9150027" cy="5143500"/>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63F6A961-9083-E243-9843-A748F73CB5D3}"/>
              </a:ext>
            </a:extLst>
          </p:cNvPr>
          <p:cNvPicPr>
            <a:picLocks noChangeAspect="1"/>
          </p:cNvPicPr>
          <p:nvPr/>
        </p:nvPicPr>
        <p:blipFill rotWithShape="1">
          <a:blip r:embed="rId4">
            <a:extLst>
              <a:ext uri="{28A0092B-C50C-407E-A947-70E740481C1C}">
                <a14:useLocalDpi xmlns:a14="http://schemas.microsoft.com/office/drawing/2010/main" val="0"/>
              </a:ext>
            </a:extLst>
          </a:blip>
          <a:srcRect l="2845" t="35952" r="46457" b="20839"/>
          <a:stretch/>
        </p:blipFill>
        <p:spPr>
          <a:xfrm>
            <a:off x="0" y="0"/>
            <a:ext cx="9144000" cy="5143500"/>
          </a:xfrm>
          <a:prstGeom prst="rect">
            <a:avLst/>
          </a:prstGeom>
        </p:spPr>
      </p:pic>
      <p:sp>
        <p:nvSpPr>
          <p:cNvPr id="8" name="Rectangle 7">
            <a:extLst>
              <a:ext uri="{FF2B5EF4-FFF2-40B4-BE49-F238E27FC236}">
                <a16:creationId xmlns:a16="http://schemas.microsoft.com/office/drawing/2014/main" id="{0791F206-D027-7C4D-BB43-18B895E0A459}"/>
              </a:ext>
            </a:extLst>
          </p:cNvPr>
          <p:cNvSpPr/>
          <p:nvPr/>
        </p:nvSpPr>
        <p:spPr>
          <a:xfrm rot="16200000">
            <a:off x="-818291" y="-685389"/>
            <a:ext cx="5405120" cy="6511738"/>
          </a:xfrm>
          <a:prstGeom prst="rect">
            <a:avLst/>
          </a:prstGeom>
          <a:gradFill>
            <a:gsLst>
              <a:gs pos="0">
                <a:schemeClr val="tx1"/>
              </a:gs>
              <a:gs pos="98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E780701-F629-044F-8B6A-EA8D82F1958B}"/>
              </a:ext>
            </a:extLst>
          </p:cNvPr>
          <p:cNvSpPr>
            <a:spLocks noGrp="1"/>
          </p:cNvSpPr>
          <p:nvPr>
            <p:ph type="title"/>
          </p:nvPr>
        </p:nvSpPr>
        <p:spPr>
          <a:xfrm>
            <a:off x="589015" y="1282277"/>
            <a:ext cx="5616854" cy="3737919"/>
          </a:xfrm>
        </p:spPr>
        <p:txBody>
          <a:bodyPr anchor="ctr"/>
          <a:lstStyle/>
          <a:p>
            <a:r>
              <a:rPr lang="en-US" sz="4400" dirty="0">
                <a:cs typeface="Calibri"/>
              </a:rPr>
              <a:t>Change the world: </a:t>
            </a:r>
            <a:br>
              <a:rPr lang="en-US" sz="4400" dirty="0">
                <a:cs typeface="Calibri"/>
              </a:rPr>
            </a:br>
            <a:r>
              <a:rPr lang="en-US" sz="4400" b="0" dirty="0">
                <a:cs typeface="Calibri"/>
              </a:rPr>
              <a:t>Jobs that make </a:t>
            </a:r>
            <a:br>
              <a:rPr lang="en-US" sz="4400" b="0" dirty="0">
                <a:cs typeface="Calibri"/>
              </a:rPr>
            </a:br>
            <a:r>
              <a:rPr lang="en-US" sz="4400" b="0" dirty="0">
                <a:cs typeface="Calibri"/>
              </a:rPr>
              <a:t>a difference</a:t>
            </a:r>
            <a:endParaRPr lang="en-US" sz="4400" b="0" dirty="0"/>
          </a:p>
        </p:txBody>
      </p:sp>
      <p:pic>
        <p:nvPicPr>
          <p:cNvPr id="15" name="Graphic 14">
            <a:extLst>
              <a:ext uri="{FF2B5EF4-FFF2-40B4-BE49-F238E27FC236}">
                <a16:creationId xmlns:a16="http://schemas.microsoft.com/office/drawing/2014/main" id="{36AA6A2A-0DF6-5349-BE30-CC49CF36756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5936" y="697469"/>
            <a:ext cx="1794115" cy="1322720"/>
          </a:xfrm>
          <a:prstGeom prst="rect">
            <a:avLst/>
          </a:prstGeom>
        </p:spPr>
      </p:pic>
      <p:sp>
        <p:nvSpPr>
          <p:cNvPr id="9" name="Rectangle 8">
            <a:extLst>
              <a:ext uri="{FF2B5EF4-FFF2-40B4-BE49-F238E27FC236}">
                <a16:creationId xmlns:a16="http://schemas.microsoft.com/office/drawing/2014/main" id="{C404B671-2A07-9743-B4ED-E6C1A3163D01}"/>
              </a:ext>
            </a:extLst>
          </p:cNvPr>
          <p:cNvSpPr/>
          <p:nvPr/>
        </p:nvSpPr>
        <p:spPr>
          <a:xfrm>
            <a:off x="-2084294" y="-457200"/>
            <a:ext cx="2084294" cy="618564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340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1AC1F6-9E24-9E4B-8BD4-7E5B73F1DBBA}"/>
              </a:ext>
            </a:extLst>
          </p:cNvPr>
          <p:cNvSpPr/>
          <p:nvPr/>
        </p:nvSpPr>
        <p:spPr>
          <a:xfrm>
            <a:off x="0" y="0"/>
            <a:ext cx="9144000" cy="5143500"/>
          </a:xfrm>
          <a:prstGeom prst="rect">
            <a:avLst/>
          </a:prstGeom>
          <a:solidFill>
            <a:schemeClr val="accent2">
              <a:alpha val="800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C674C5A-7AE1-2149-B989-243EE404D64C}"/>
              </a:ext>
            </a:extLst>
          </p:cNvPr>
          <p:cNvSpPr/>
          <p:nvPr/>
        </p:nvSpPr>
        <p:spPr>
          <a:xfrm rot="5400000">
            <a:off x="774769" y="-1302336"/>
            <a:ext cx="5148000" cy="7743675"/>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24DFD59-919D-8E43-96C3-ADC770E7603C}"/>
              </a:ext>
            </a:extLst>
          </p:cNvPr>
          <p:cNvSpPr/>
          <p:nvPr/>
        </p:nvSpPr>
        <p:spPr>
          <a:xfrm>
            <a:off x="-1839310" y="-213492"/>
            <a:ext cx="1839310" cy="557048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icon&#10;&#10;Description automatically generated">
            <a:extLst>
              <a:ext uri="{FF2B5EF4-FFF2-40B4-BE49-F238E27FC236}">
                <a16:creationId xmlns:a16="http://schemas.microsoft.com/office/drawing/2014/main" id="{B37D5602-7380-ED4F-9B49-1664FCE15A3A}"/>
              </a:ext>
            </a:extLst>
          </p:cNvPr>
          <p:cNvPicPr>
            <a:picLocks noChangeAspect="1"/>
          </p:cNvPicPr>
          <p:nvPr/>
        </p:nvPicPr>
        <p:blipFill rotWithShape="1">
          <a:blip r:embed="rId3">
            <a:extLst>
              <a:ext uri="{28A0092B-C50C-407E-A947-70E740481C1C}">
                <a14:useLocalDpi xmlns:a14="http://schemas.microsoft.com/office/drawing/2010/main" val="0"/>
              </a:ext>
            </a:extLst>
          </a:blip>
          <a:srcRect l="9744" t="32296" r="35482" b="19183"/>
          <a:stretch/>
        </p:blipFill>
        <p:spPr>
          <a:xfrm>
            <a:off x="936971" y="0"/>
            <a:ext cx="8207029" cy="5143500"/>
          </a:xfrm>
          <a:prstGeom prst="rect">
            <a:avLst/>
          </a:prstGeom>
        </p:spPr>
      </p:pic>
      <p:pic>
        <p:nvPicPr>
          <p:cNvPr id="9" name="Picture 8" descr="Icon&#10;&#10;Description automatically generated">
            <a:extLst>
              <a:ext uri="{FF2B5EF4-FFF2-40B4-BE49-F238E27FC236}">
                <a16:creationId xmlns:a16="http://schemas.microsoft.com/office/drawing/2014/main" id="{705E19CD-AD35-1F4D-AFCF-DB74F7085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458" y="748242"/>
            <a:ext cx="2802759" cy="2802759"/>
          </a:xfrm>
          <a:prstGeom prst="rect">
            <a:avLst/>
          </a:prstGeom>
        </p:spPr>
      </p:pic>
      <p:sp>
        <p:nvSpPr>
          <p:cNvPr id="3" name="Content Placeholder 1">
            <a:extLst>
              <a:ext uri="{FF2B5EF4-FFF2-40B4-BE49-F238E27FC236}">
                <a16:creationId xmlns:a16="http://schemas.microsoft.com/office/drawing/2014/main" id="{ECD2214C-9E33-3B46-83E7-EF81A5DD1D28}"/>
              </a:ext>
            </a:extLst>
          </p:cNvPr>
          <p:cNvSpPr txBox="1">
            <a:spLocks/>
          </p:cNvSpPr>
          <p:nvPr/>
        </p:nvSpPr>
        <p:spPr>
          <a:xfrm>
            <a:off x="523069" y="2345780"/>
            <a:ext cx="4593020" cy="2597653"/>
          </a:xfrm>
          <a:prstGeom prst="rect">
            <a:avLst/>
          </a:prstGeom>
        </p:spPr>
        <p:txBody>
          <a:bodyPr lIns="0" tIns="0" rIns="0" bIns="0" anchor="t"/>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5400" b="1" dirty="0">
                <a:solidFill>
                  <a:schemeClr val="bg1"/>
                </a:solidFill>
                <a:cs typeface="Calibri"/>
              </a:rPr>
              <a:t>What do </a:t>
            </a:r>
          </a:p>
          <a:p>
            <a:pPr marL="0" indent="0">
              <a:buNone/>
            </a:pPr>
            <a:r>
              <a:rPr lang="en-US" sz="5400" b="1" dirty="0">
                <a:solidFill>
                  <a:schemeClr val="bg1"/>
                </a:solidFill>
                <a:cs typeface="Calibri"/>
              </a:rPr>
              <a:t>you think </a:t>
            </a:r>
          </a:p>
          <a:p>
            <a:pPr marL="0" indent="0">
              <a:buNone/>
            </a:pPr>
            <a:r>
              <a:rPr lang="en-US" sz="5400" b="1" dirty="0">
                <a:solidFill>
                  <a:schemeClr val="bg1"/>
                </a:solidFill>
                <a:cs typeface="Calibri"/>
              </a:rPr>
              <a:t>about physics? </a:t>
            </a:r>
          </a:p>
        </p:txBody>
      </p:sp>
    </p:spTree>
    <p:extLst>
      <p:ext uri="{BB962C8B-B14F-4D97-AF65-F5344CB8AC3E}">
        <p14:creationId xmlns:p14="http://schemas.microsoft.com/office/powerpoint/2010/main" val="75319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in a wheelchair using a computer&#10;&#10;Description automatically generated">
            <a:extLst>
              <a:ext uri="{FF2B5EF4-FFF2-40B4-BE49-F238E27FC236}">
                <a16:creationId xmlns:a16="http://schemas.microsoft.com/office/drawing/2014/main" id="{27FEC9E5-A52F-E840-89EE-D54D74FE0099}"/>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15" b="15"/>
          <a:stretch/>
        </p:blipFill>
        <p:spPr/>
      </p:pic>
      <p:sp>
        <p:nvSpPr>
          <p:cNvPr id="3" name="Title 2">
            <a:extLst>
              <a:ext uri="{FF2B5EF4-FFF2-40B4-BE49-F238E27FC236}">
                <a16:creationId xmlns:a16="http://schemas.microsoft.com/office/drawing/2014/main" id="{92933530-9F0D-6747-98FA-707C80C76458}"/>
              </a:ext>
            </a:extLst>
          </p:cNvPr>
          <p:cNvSpPr>
            <a:spLocks noGrp="1"/>
          </p:cNvSpPr>
          <p:nvPr>
            <p:ph type="title"/>
          </p:nvPr>
        </p:nvSpPr>
        <p:spPr/>
        <p:txBody>
          <a:bodyPr/>
          <a:lstStyle/>
          <a:p>
            <a:r>
              <a:rPr lang="en-US" dirty="0"/>
              <a:t>Introduction to me</a:t>
            </a:r>
          </a:p>
        </p:txBody>
      </p:sp>
      <p:sp>
        <p:nvSpPr>
          <p:cNvPr id="4" name="Content Placeholder 3">
            <a:extLst>
              <a:ext uri="{FF2B5EF4-FFF2-40B4-BE49-F238E27FC236}">
                <a16:creationId xmlns:a16="http://schemas.microsoft.com/office/drawing/2014/main" id="{2EE8E75F-4798-ED48-9158-179C576CDDA5}"/>
              </a:ext>
            </a:extLst>
          </p:cNvPr>
          <p:cNvSpPr>
            <a:spLocks noGrp="1"/>
          </p:cNvSpPr>
          <p:nvPr>
            <p:ph sz="quarter" idx="15"/>
          </p:nvPr>
        </p:nvSpPr>
        <p:spPr/>
        <p:txBody>
          <a:bodyPr numCol="1"/>
          <a:lstStyle/>
          <a:p>
            <a:r>
              <a:rPr lang="en-GB" sz="1400" dirty="0">
                <a:solidFill>
                  <a:srgbClr val="000000"/>
                </a:solidFill>
                <a:latin typeface="FranklinGothic"/>
              </a:rPr>
              <a:t>[Optional: insert short list of bullet points here]</a:t>
            </a:r>
          </a:p>
          <a:p>
            <a:r>
              <a:rPr lang="en-GB" sz="1400" dirty="0">
                <a:solidFill>
                  <a:srgbClr val="000000"/>
                </a:solidFill>
                <a:latin typeface="FranklinGothic"/>
              </a:rPr>
              <a:t>You can change the image here to your own if wanted</a:t>
            </a:r>
          </a:p>
          <a:p>
            <a:endParaRPr lang="en-GB" sz="1400" dirty="0">
              <a:solidFill>
                <a:srgbClr val="000000"/>
              </a:solidFill>
              <a:latin typeface="FranklinGothic"/>
            </a:endParaRPr>
          </a:p>
          <a:p>
            <a:endParaRPr lang="en-US" sz="1400" dirty="0"/>
          </a:p>
        </p:txBody>
      </p:sp>
      <p:sp>
        <p:nvSpPr>
          <p:cNvPr id="5" name="Text Placeholder 4">
            <a:extLst>
              <a:ext uri="{FF2B5EF4-FFF2-40B4-BE49-F238E27FC236}">
                <a16:creationId xmlns:a16="http://schemas.microsoft.com/office/drawing/2014/main" id="{3400C265-7561-194B-87D0-3091C5CF14A1}"/>
              </a:ext>
            </a:extLst>
          </p:cNvPr>
          <p:cNvSpPr>
            <a:spLocks noGrp="1"/>
          </p:cNvSpPr>
          <p:nvPr>
            <p:ph type="body" sz="quarter" idx="17"/>
          </p:nvPr>
        </p:nvSpPr>
        <p:spPr/>
        <p:txBody>
          <a:bodyPr/>
          <a:lstStyle/>
          <a:p>
            <a:r>
              <a:rPr lang="en-US" dirty="0"/>
              <a:t>Who I am and what I do</a:t>
            </a:r>
            <a:endParaRPr lang="en-GB" dirty="0"/>
          </a:p>
          <a:p>
            <a:endParaRPr lang="en-US" dirty="0"/>
          </a:p>
        </p:txBody>
      </p:sp>
    </p:spTree>
    <p:extLst>
      <p:ext uri="{BB962C8B-B14F-4D97-AF65-F5344CB8AC3E}">
        <p14:creationId xmlns:p14="http://schemas.microsoft.com/office/powerpoint/2010/main" val="331194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indoor, young&#10;&#10;Description automatically generated">
            <a:extLst>
              <a:ext uri="{FF2B5EF4-FFF2-40B4-BE49-F238E27FC236}">
                <a16:creationId xmlns:a16="http://schemas.microsoft.com/office/drawing/2014/main" id="{CD5CE6A4-CF5E-4E4E-8A00-E31BE3B864F0}"/>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t="139" b="139"/>
          <a:stretch/>
        </p:blipFill>
        <p:spPr/>
      </p:pic>
      <p:sp>
        <p:nvSpPr>
          <p:cNvPr id="3" name="Title 2">
            <a:extLst>
              <a:ext uri="{FF2B5EF4-FFF2-40B4-BE49-F238E27FC236}">
                <a16:creationId xmlns:a16="http://schemas.microsoft.com/office/drawing/2014/main" id="{92933530-9F0D-6747-98FA-707C80C76458}"/>
              </a:ext>
            </a:extLst>
          </p:cNvPr>
          <p:cNvSpPr>
            <a:spLocks noGrp="1"/>
          </p:cNvSpPr>
          <p:nvPr>
            <p:ph type="title"/>
          </p:nvPr>
        </p:nvSpPr>
        <p:spPr/>
        <p:txBody>
          <a:bodyPr/>
          <a:lstStyle/>
          <a:p>
            <a:r>
              <a:rPr lang="en-US" dirty="0"/>
              <a:t>A typical week</a:t>
            </a:r>
          </a:p>
        </p:txBody>
      </p:sp>
      <p:sp>
        <p:nvSpPr>
          <p:cNvPr id="4" name="Content Placeholder 3">
            <a:extLst>
              <a:ext uri="{FF2B5EF4-FFF2-40B4-BE49-F238E27FC236}">
                <a16:creationId xmlns:a16="http://schemas.microsoft.com/office/drawing/2014/main" id="{2EE8E75F-4798-ED48-9158-179C576CDDA5}"/>
              </a:ext>
            </a:extLst>
          </p:cNvPr>
          <p:cNvSpPr>
            <a:spLocks noGrp="1"/>
          </p:cNvSpPr>
          <p:nvPr>
            <p:ph sz="quarter" idx="15"/>
          </p:nvPr>
        </p:nvSpPr>
        <p:spPr/>
        <p:txBody>
          <a:bodyPr numCol="1"/>
          <a:lstStyle/>
          <a:p>
            <a:r>
              <a:rPr lang="en-GB" sz="1400" dirty="0">
                <a:solidFill>
                  <a:srgbClr val="000000"/>
                </a:solidFill>
                <a:latin typeface="FranklinGothic"/>
              </a:rPr>
              <a:t>[Optional: insert short list of bullet points here]</a:t>
            </a:r>
          </a:p>
          <a:p>
            <a:r>
              <a:rPr lang="en-GB" sz="1400" dirty="0">
                <a:solidFill>
                  <a:srgbClr val="000000"/>
                </a:solidFill>
                <a:latin typeface="FranklinGothic"/>
              </a:rPr>
              <a:t>You can change the image here to your own if wanted</a:t>
            </a:r>
          </a:p>
          <a:p>
            <a:endParaRPr lang="en-US" sz="1400" dirty="0"/>
          </a:p>
        </p:txBody>
      </p:sp>
      <p:sp>
        <p:nvSpPr>
          <p:cNvPr id="5" name="Text Placeholder 4">
            <a:extLst>
              <a:ext uri="{FF2B5EF4-FFF2-40B4-BE49-F238E27FC236}">
                <a16:creationId xmlns:a16="http://schemas.microsoft.com/office/drawing/2014/main" id="{3400C265-7561-194B-87D0-3091C5CF14A1}"/>
              </a:ext>
            </a:extLst>
          </p:cNvPr>
          <p:cNvSpPr>
            <a:spLocks noGrp="1"/>
          </p:cNvSpPr>
          <p:nvPr>
            <p:ph type="body" sz="quarter" idx="17"/>
          </p:nvPr>
        </p:nvSpPr>
        <p:spPr/>
        <p:txBody>
          <a:bodyPr/>
          <a:lstStyle/>
          <a:p>
            <a:r>
              <a:rPr lang="en-US" dirty="0"/>
              <a:t>What I do</a:t>
            </a:r>
            <a:endParaRPr lang="en-GB" dirty="0"/>
          </a:p>
          <a:p>
            <a:endParaRPr lang="en-US" dirty="0"/>
          </a:p>
        </p:txBody>
      </p:sp>
    </p:spTree>
    <p:extLst>
      <p:ext uri="{BB962C8B-B14F-4D97-AF65-F5344CB8AC3E}">
        <p14:creationId xmlns:p14="http://schemas.microsoft.com/office/powerpoint/2010/main" val="32884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looking at a lighthouse&#10;&#10;Description automatically generated with low confidence">
            <a:extLst>
              <a:ext uri="{FF2B5EF4-FFF2-40B4-BE49-F238E27FC236}">
                <a16:creationId xmlns:a16="http://schemas.microsoft.com/office/drawing/2014/main" id="{20DC86AB-9B8E-8A4D-8A62-C5D52D8D44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107"/>
          <a:stretch/>
        </p:blipFill>
        <p:spPr>
          <a:xfrm>
            <a:off x="3575956" y="0"/>
            <a:ext cx="5568043" cy="5143500"/>
          </a:xfrm>
          <a:prstGeom prst="rect">
            <a:avLst/>
          </a:prstGeom>
        </p:spPr>
      </p:pic>
      <p:sp>
        <p:nvSpPr>
          <p:cNvPr id="10" name="Picture Placeholder 9">
            <a:extLst>
              <a:ext uri="{FF2B5EF4-FFF2-40B4-BE49-F238E27FC236}">
                <a16:creationId xmlns:a16="http://schemas.microsoft.com/office/drawing/2014/main" id="{392C5395-5EB1-5142-AADC-00E482DD3A94}"/>
              </a:ext>
            </a:extLst>
          </p:cNvPr>
          <p:cNvSpPr>
            <a:spLocks noGrp="1"/>
          </p:cNvSpPr>
          <p:nvPr>
            <p:ph type="pic" sz="quarter" idx="16"/>
          </p:nvPr>
        </p:nvSpPr>
        <p:spPr/>
      </p:sp>
      <p:sp>
        <p:nvSpPr>
          <p:cNvPr id="3" name="Title 2">
            <a:extLst>
              <a:ext uri="{FF2B5EF4-FFF2-40B4-BE49-F238E27FC236}">
                <a16:creationId xmlns:a16="http://schemas.microsoft.com/office/drawing/2014/main" id="{CC9EF899-9268-F549-804C-3C0A7CA8BC9C}"/>
              </a:ext>
            </a:extLst>
          </p:cNvPr>
          <p:cNvSpPr>
            <a:spLocks noGrp="1"/>
          </p:cNvSpPr>
          <p:nvPr>
            <p:ph type="title"/>
          </p:nvPr>
        </p:nvSpPr>
        <p:spPr/>
        <p:txBody>
          <a:bodyPr/>
          <a:lstStyle/>
          <a:p>
            <a:r>
              <a:rPr lang="en-US" dirty="0"/>
              <a:t>My career path</a:t>
            </a:r>
          </a:p>
        </p:txBody>
      </p:sp>
      <p:sp>
        <p:nvSpPr>
          <p:cNvPr id="15" name="Content Placeholder 14">
            <a:extLst>
              <a:ext uri="{FF2B5EF4-FFF2-40B4-BE49-F238E27FC236}">
                <a16:creationId xmlns:a16="http://schemas.microsoft.com/office/drawing/2014/main" id="{1BBCF4C0-CD13-2C4C-BA6F-3C46B8002A40}"/>
              </a:ext>
            </a:extLst>
          </p:cNvPr>
          <p:cNvSpPr>
            <a:spLocks noGrp="1"/>
          </p:cNvSpPr>
          <p:nvPr>
            <p:ph sz="quarter" idx="15"/>
          </p:nvPr>
        </p:nvSpPr>
        <p:spPr/>
        <p:txBody>
          <a:bodyPr/>
          <a:lstStyle/>
          <a:p>
            <a:r>
              <a:rPr lang="en-GB" sz="1400" dirty="0"/>
              <a:t>You can change the image here to </a:t>
            </a:r>
            <a:br>
              <a:rPr lang="en-GB" sz="1400" dirty="0"/>
            </a:br>
            <a:r>
              <a:rPr lang="en-GB" sz="1400" dirty="0"/>
              <a:t>your own if wanted</a:t>
            </a:r>
          </a:p>
          <a:p>
            <a:endParaRPr lang="en-GB" sz="1400" dirty="0"/>
          </a:p>
          <a:p>
            <a:endParaRPr lang="en-US" sz="1400" dirty="0"/>
          </a:p>
        </p:txBody>
      </p:sp>
      <p:sp>
        <p:nvSpPr>
          <p:cNvPr id="5" name="Text Placeholder 4">
            <a:extLst>
              <a:ext uri="{FF2B5EF4-FFF2-40B4-BE49-F238E27FC236}">
                <a16:creationId xmlns:a16="http://schemas.microsoft.com/office/drawing/2014/main" id="{10313AA0-51A0-9D4B-B6CA-84E515D0F1BB}"/>
              </a:ext>
            </a:extLst>
          </p:cNvPr>
          <p:cNvSpPr>
            <a:spLocks noGrp="1"/>
          </p:cNvSpPr>
          <p:nvPr>
            <p:ph type="body" sz="quarter" idx="17"/>
          </p:nvPr>
        </p:nvSpPr>
        <p:spPr/>
        <p:txBody>
          <a:bodyPr/>
          <a:lstStyle/>
          <a:p>
            <a:r>
              <a:rPr lang="en-US" dirty="0"/>
              <a:t>Who I am and what I do</a:t>
            </a:r>
            <a:endParaRPr lang="en-GB" dirty="0"/>
          </a:p>
          <a:p>
            <a:endParaRPr lang="en-US" dirty="0"/>
          </a:p>
        </p:txBody>
      </p:sp>
    </p:spTree>
    <p:extLst>
      <p:ext uri="{BB962C8B-B14F-4D97-AF65-F5344CB8AC3E}">
        <p14:creationId xmlns:p14="http://schemas.microsoft.com/office/powerpoint/2010/main" val="12879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together&#10;&#10;Description automatically generated with medium confidence">
            <a:extLst>
              <a:ext uri="{FF2B5EF4-FFF2-40B4-BE49-F238E27FC236}">
                <a16:creationId xmlns:a16="http://schemas.microsoft.com/office/drawing/2014/main" id="{733EF09A-7B21-274A-B8F2-B701A2F67E6F}"/>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2895" r="18699" b="20172"/>
          <a:stretch/>
        </p:blipFill>
        <p:spPr>
          <a:xfrm>
            <a:off x="0" y="-1"/>
            <a:ext cx="9144000" cy="5143501"/>
          </a:xfrm>
        </p:spPr>
      </p:pic>
      <p:sp>
        <p:nvSpPr>
          <p:cNvPr id="6" name="Rectangle 5">
            <a:extLst>
              <a:ext uri="{FF2B5EF4-FFF2-40B4-BE49-F238E27FC236}">
                <a16:creationId xmlns:a16="http://schemas.microsoft.com/office/drawing/2014/main" id="{F4729D99-8082-A545-83BA-95F0BD8CE514}"/>
              </a:ext>
            </a:extLst>
          </p:cNvPr>
          <p:cNvSpPr/>
          <p:nvPr/>
        </p:nvSpPr>
        <p:spPr>
          <a:xfrm rot="5400000">
            <a:off x="-451389" y="-2560304"/>
            <a:ext cx="5148000" cy="10268609"/>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E203F2D-5C97-FE48-B67D-24E96C8162BA}"/>
              </a:ext>
            </a:extLst>
          </p:cNvPr>
          <p:cNvSpPr/>
          <p:nvPr/>
        </p:nvSpPr>
        <p:spPr>
          <a:xfrm>
            <a:off x="-3077155" y="-213492"/>
            <a:ext cx="3068688" cy="557048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7C7C10F-B8A5-334C-B7D3-8BE4949893ED}"/>
              </a:ext>
            </a:extLst>
          </p:cNvPr>
          <p:cNvSpPr>
            <a:spLocks noGrp="1"/>
          </p:cNvSpPr>
          <p:nvPr>
            <p:ph type="title"/>
          </p:nvPr>
        </p:nvSpPr>
        <p:spPr>
          <a:xfrm>
            <a:off x="599648" y="725714"/>
            <a:ext cx="4943902" cy="3617686"/>
          </a:xfrm>
        </p:spPr>
        <p:txBody>
          <a:bodyPr anchor="ctr"/>
          <a:lstStyle/>
          <a:p>
            <a:r>
              <a:rPr lang="en-GB" dirty="0"/>
              <a:t>Physics is </a:t>
            </a:r>
            <a:br>
              <a:rPr lang="en-GB" dirty="0"/>
            </a:br>
            <a:r>
              <a:rPr lang="en-GB" dirty="0"/>
              <a:t>for everyone, including me.</a:t>
            </a:r>
          </a:p>
        </p:txBody>
      </p:sp>
    </p:spTree>
    <p:extLst>
      <p:ext uri="{BB962C8B-B14F-4D97-AF65-F5344CB8AC3E}">
        <p14:creationId xmlns:p14="http://schemas.microsoft.com/office/powerpoint/2010/main" val="172988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descr="A person smiling for the camera&#10;&#10;Description automatically generated with low confidence">
            <a:extLst>
              <a:ext uri="{FF2B5EF4-FFF2-40B4-BE49-F238E27FC236}">
                <a16:creationId xmlns:a16="http://schemas.microsoft.com/office/drawing/2014/main" id="{EDB87E0C-B29D-CC47-9E9D-BFCCC10CF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64"/>
          <a:stretch/>
        </p:blipFill>
        <p:spPr>
          <a:xfrm flipH="1">
            <a:off x="0" y="-2"/>
            <a:ext cx="501677" cy="5143501"/>
          </a:xfrm>
          <a:prstGeom prst="rect">
            <a:avLst/>
          </a:prstGeom>
        </p:spPr>
      </p:pic>
      <p:pic>
        <p:nvPicPr>
          <p:cNvPr id="5" name="Picture Placeholder 4" descr="A person smiling for the camera&#10;&#10;Description automatically generated with low confidence">
            <a:extLst>
              <a:ext uri="{FF2B5EF4-FFF2-40B4-BE49-F238E27FC236}">
                <a16:creationId xmlns:a16="http://schemas.microsoft.com/office/drawing/2014/main" id="{9E221827-E2E2-A745-80CC-DB25B4F1DDB7}"/>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100"/>
          <a:stretch/>
        </p:blipFill>
        <p:spPr>
          <a:xfrm>
            <a:off x="474784" y="-1"/>
            <a:ext cx="8669215" cy="5143501"/>
          </a:xfrm>
        </p:spPr>
      </p:pic>
      <p:grpSp>
        <p:nvGrpSpPr>
          <p:cNvPr id="11" name="Group 10">
            <a:extLst>
              <a:ext uri="{FF2B5EF4-FFF2-40B4-BE49-F238E27FC236}">
                <a16:creationId xmlns:a16="http://schemas.microsoft.com/office/drawing/2014/main" id="{57CEF723-5FBE-B14B-8633-9257EB53A0EF}"/>
              </a:ext>
            </a:extLst>
          </p:cNvPr>
          <p:cNvGrpSpPr/>
          <p:nvPr/>
        </p:nvGrpSpPr>
        <p:grpSpPr>
          <a:xfrm rot="10800000">
            <a:off x="-3182657" y="-213494"/>
            <a:ext cx="10414826" cy="5570483"/>
            <a:chOff x="1913778" y="-214518"/>
            <a:chExt cx="10414826" cy="5570483"/>
          </a:xfrm>
        </p:grpSpPr>
        <p:sp>
          <p:nvSpPr>
            <p:cNvPr id="9" name="Rectangle 8">
              <a:extLst>
                <a:ext uri="{FF2B5EF4-FFF2-40B4-BE49-F238E27FC236}">
                  <a16:creationId xmlns:a16="http://schemas.microsoft.com/office/drawing/2014/main" id="{7A7B6DE7-412B-B64A-9387-4A8E9624B75A}"/>
                </a:ext>
              </a:extLst>
            </p:cNvPr>
            <p:cNvSpPr/>
            <p:nvPr/>
          </p:nvSpPr>
          <p:spPr>
            <a:xfrm rot="16200000">
              <a:off x="4474083" y="-2561331"/>
              <a:ext cx="5148000" cy="10268609"/>
            </a:xfrm>
            <a:prstGeom prst="rect">
              <a:avLst/>
            </a:prstGeom>
            <a:gradFill>
              <a:gsLst>
                <a:gs pos="0">
                  <a:schemeClr val="accent3">
                    <a:alpha val="0"/>
                  </a:schemeClr>
                </a:gs>
                <a:gs pos="98000">
                  <a:schemeClr val="accent3">
                    <a:alpha val="85546"/>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24466D6-F030-9B4A-82D3-C833F07DDBE3}"/>
                </a:ext>
              </a:extLst>
            </p:cNvPr>
            <p:cNvSpPr/>
            <p:nvPr/>
          </p:nvSpPr>
          <p:spPr>
            <a:xfrm rot="10800000">
              <a:off x="9151000" y="-214518"/>
              <a:ext cx="3177604" cy="5570483"/>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F7C7C10F-B8A5-334C-B7D3-8BE4949893ED}"/>
              </a:ext>
            </a:extLst>
          </p:cNvPr>
          <p:cNvSpPr>
            <a:spLocks noGrp="1"/>
          </p:cNvSpPr>
          <p:nvPr>
            <p:ph type="title"/>
          </p:nvPr>
        </p:nvSpPr>
        <p:spPr/>
        <p:txBody>
          <a:bodyPr anchor="ctr"/>
          <a:lstStyle/>
          <a:p>
            <a:r>
              <a:rPr lang="en-GB" dirty="0"/>
              <a:t>What advice would I give my teenage self?...</a:t>
            </a:r>
          </a:p>
        </p:txBody>
      </p:sp>
    </p:spTree>
    <p:extLst>
      <p:ext uri="{BB962C8B-B14F-4D97-AF65-F5344CB8AC3E}">
        <p14:creationId xmlns:p14="http://schemas.microsoft.com/office/powerpoint/2010/main" val="377633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03DD6CF-D1AE-5C46-B9E8-F709C023B3F5}"/>
              </a:ext>
            </a:extLst>
          </p:cNvPr>
          <p:cNvSpPr/>
          <p:nvPr/>
        </p:nvSpPr>
        <p:spPr>
          <a:xfrm>
            <a:off x="0" y="1"/>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F9A417B-BD99-4549-9025-11137A6FA8BC}"/>
              </a:ext>
            </a:extLst>
          </p:cNvPr>
          <p:cNvSpPr>
            <a:spLocks noGrp="1"/>
          </p:cNvSpPr>
          <p:nvPr>
            <p:ph type="title"/>
          </p:nvPr>
        </p:nvSpPr>
        <p:spPr>
          <a:xfrm>
            <a:off x="377780" y="371129"/>
            <a:ext cx="8110237" cy="408857"/>
          </a:xfrm>
        </p:spPr>
        <p:txBody>
          <a:bodyPr/>
          <a:lstStyle/>
          <a:p>
            <a:r>
              <a:rPr lang="en-GB" dirty="0">
                <a:solidFill>
                  <a:schemeClr val="bg2"/>
                </a:solidFill>
              </a:rPr>
              <a:t>Membership organisations, professional bodies, and learned societies</a:t>
            </a:r>
            <a:endParaRPr lang="en-US" dirty="0">
              <a:solidFill>
                <a:schemeClr val="bg2"/>
              </a:solidFill>
            </a:endParaRPr>
          </a:p>
        </p:txBody>
      </p:sp>
      <p:sp>
        <p:nvSpPr>
          <p:cNvPr id="9" name="Rectangle 8">
            <a:extLst>
              <a:ext uri="{FF2B5EF4-FFF2-40B4-BE49-F238E27FC236}">
                <a16:creationId xmlns:a16="http://schemas.microsoft.com/office/drawing/2014/main" id="{7BADE734-48C0-254D-9A18-A8425B295ED3}"/>
              </a:ext>
            </a:extLst>
          </p:cNvPr>
          <p:cNvSpPr/>
          <p:nvPr/>
        </p:nvSpPr>
        <p:spPr>
          <a:xfrm>
            <a:off x="3708400" y="1014089"/>
            <a:ext cx="5435600" cy="726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EC59E07-BF5D-7644-8752-266601353E45}"/>
              </a:ext>
            </a:extLst>
          </p:cNvPr>
          <p:cNvGrpSpPr/>
          <p:nvPr/>
        </p:nvGrpSpPr>
        <p:grpSpPr>
          <a:xfrm>
            <a:off x="0" y="1014089"/>
            <a:ext cx="4740366" cy="731520"/>
            <a:chOff x="0" y="1097280"/>
            <a:chExt cx="4740366" cy="731520"/>
          </a:xfrm>
        </p:grpSpPr>
        <p:sp>
          <p:nvSpPr>
            <p:cNvPr id="4" name="Rectangle 3">
              <a:extLst>
                <a:ext uri="{FF2B5EF4-FFF2-40B4-BE49-F238E27FC236}">
                  <a16:creationId xmlns:a16="http://schemas.microsoft.com/office/drawing/2014/main" id="{42877167-A855-A840-A327-F939EE2FABC7}"/>
                </a:ext>
              </a:extLst>
            </p:cNvPr>
            <p:cNvSpPr/>
            <p:nvPr/>
          </p:nvSpPr>
          <p:spPr>
            <a:xfrm>
              <a:off x="0" y="1097280"/>
              <a:ext cx="420624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04BD83CC-50B1-A242-B960-E1EFB0CFBE8C}"/>
                </a:ext>
              </a:extLst>
            </p:cNvPr>
            <p:cNvSpPr/>
            <p:nvPr/>
          </p:nvSpPr>
          <p:spPr>
            <a:xfrm rot="10800000">
              <a:off x="3876766" y="1097280"/>
              <a:ext cx="863600" cy="731520"/>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224CE392-DC85-E845-B0DF-7709F0950398}"/>
              </a:ext>
            </a:extLst>
          </p:cNvPr>
          <p:cNvSpPr/>
          <p:nvPr/>
        </p:nvSpPr>
        <p:spPr>
          <a:xfrm>
            <a:off x="2219962" y="1731761"/>
            <a:ext cx="6924038"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9193091-FC8A-2D47-B241-5E549C67AB79}"/>
              </a:ext>
            </a:extLst>
          </p:cNvPr>
          <p:cNvGrpSpPr/>
          <p:nvPr/>
        </p:nvGrpSpPr>
        <p:grpSpPr>
          <a:xfrm>
            <a:off x="-1" y="1729725"/>
            <a:ext cx="4910911" cy="733556"/>
            <a:chOff x="1488437" y="1095244"/>
            <a:chExt cx="4910911" cy="733556"/>
          </a:xfrm>
        </p:grpSpPr>
        <p:sp>
          <p:nvSpPr>
            <p:cNvPr id="13" name="Rectangle 12">
              <a:extLst>
                <a:ext uri="{FF2B5EF4-FFF2-40B4-BE49-F238E27FC236}">
                  <a16:creationId xmlns:a16="http://schemas.microsoft.com/office/drawing/2014/main" id="{CC55F7E1-E685-764A-96F2-E802714C2362}"/>
                </a:ext>
              </a:extLst>
            </p:cNvPr>
            <p:cNvSpPr/>
            <p:nvPr/>
          </p:nvSpPr>
          <p:spPr>
            <a:xfrm>
              <a:off x="1488437" y="1097280"/>
              <a:ext cx="443038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a:extLst>
                <a:ext uri="{FF2B5EF4-FFF2-40B4-BE49-F238E27FC236}">
                  <a16:creationId xmlns:a16="http://schemas.microsoft.com/office/drawing/2014/main" id="{C69ED8BF-4B51-6848-ADAD-EF54C1AAD302}"/>
                </a:ext>
              </a:extLst>
            </p:cNvPr>
            <p:cNvSpPr/>
            <p:nvPr/>
          </p:nvSpPr>
          <p:spPr>
            <a:xfrm rot="10800000">
              <a:off x="5465645" y="1095244"/>
              <a:ext cx="933703" cy="733556"/>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13999C89-CA49-2A4A-8825-1185692B375A}"/>
              </a:ext>
            </a:extLst>
          </p:cNvPr>
          <p:cNvSpPr/>
          <p:nvPr/>
        </p:nvSpPr>
        <p:spPr>
          <a:xfrm>
            <a:off x="1414137" y="2452409"/>
            <a:ext cx="773801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DE1EAE2-E442-FE40-891C-BABA9486987F}"/>
              </a:ext>
            </a:extLst>
          </p:cNvPr>
          <p:cNvGrpSpPr/>
          <p:nvPr/>
        </p:nvGrpSpPr>
        <p:grpSpPr>
          <a:xfrm>
            <a:off x="8146" y="2452409"/>
            <a:ext cx="1909697" cy="731520"/>
            <a:chOff x="0" y="1097280"/>
            <a:chExt cx="1909697" cy="731520"/>
          </a:xfrm>
        </p:grpSpPr>
        <p:sp>
          <p:nvSpPr>
            <p:cNvPr id="17" name="Rectangle 16">
              <a:extLst>
                <a:ext uri="{FF2B5EF4-FFF2-40B4-BE49-F238E27FC236}">
                  <a16:creationId xmlns:a16="http://schemas.microsoft.com/office/drawing/2014/main" id="{9EEFA356-51E1-4044-BF8E-B40C66804806}"/>
                </a:ext>
              </a:extLst>
            </p:cNvPr>
            <p:cNvSpPr/>
            <p:nvPr/>
          </p:nvSpPr>
          <p:spPr>
            <a:xfrm>
              <a:off x="0" y="1097280"/>
              <a:ext cx="150029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98EF40F1-D851-E742-95D4-E235C6BDAD5F}"/>
                </a:ext>
              </a:extLst>
            </p:cNvPr>
            <p:cNvSpPr/>
            <p:nvPr/>
          </p:nvSpPr>
          <p:spPr>
            <a:xfrm rot="10800000">
              <a:off x="1046097" y="1097280"/>
              <a:ext cx="863600" cy="73152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a:extLst>
              <a:ext uri="{FF2B5EF4-FFF2-40B4-BE49-F238E27FC236}">
                <a16:creationId xmlns:a16="http://schemas.microsoft.com/office/drawing/2014/main" id="{2346E426-72D2-274F-88F2-030F0F018BF7}"/>
              </a:ext>
            </a:extLst>
          </p:cNvPr>
          <p:cNvSpPr/>
          <p:nvPr/>
        </p:nvSpPr>
        <p:spPr>
          <a:xfrm>
            <a:off x="2228108" y="3181893"/>
            <a:ext cx="6924038"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3488714-B5FB-BA42-B1EE-BEF95BD4EF31}"/>
              </a:ext>
            </a:extLst>
          </p:cNvPr>
          <p:cNvGrpSpPr/>
          <p:nvPr/>
        </p:nvGrpSpPr>
        <p:grpSpPr>
          <a:xfrm>
            <a:off x="8146" y="3181893"/>
            <a:ext cx="3486577" cy="746618"/>
            <a:chOff x="1488438" y="1108496"/>
            <a:chExt cx="3486577" cy="746618"/>
          </a:xfrm>
        </p:grpSpPr>
        <p:sp>
          <p:nvSpPr>
            <p:cNvPr id="21" name="Rectangle 20">
              <a:extLst>
                <a:ext uri="{FF2B5EF4-FFF2-40B4-BE49-F238E27FC236}">
                  <a16:creationId xmlns:a16="http://schemas.microsoft.com/office/drawing/2014/main" id="{3F0D5EDF-8116-4246-8A8C-5490C700A332}"/>
                </a:ext>
              </a:extLst>
            </p:cNvPr>
            <p:cNvSpPr/>
            <p:nvPr/>
          </p:nvSpPr>
          <p:spPr>
            <a:xfrm>
              <a:off x="1488438" y="1110532"/>
              <a:ext cx="315278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7869A0A8-B711-364B-8337-8263F6B5F554}"/>
                </a:ext>
              </a:extLst>
            </p:cNvPr>
            <p:cNvSpPr/>
            <p:nvPr/>
          </p:nvSpPr>
          <p:spPr>
            <a:xfrm rot="10800000">
              <a:off x="4111415" y="1108496"/>
              <a:ext cx="863600" cy="74661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BBD440F4-E302-6A4F-8065-419F0EC1D8E1}"/>
              </a:ext>
            </a:extLst>
          </p:cNvPr>
          <p:cNvSpPr/>
          <p:nvPr/>
        </p:nvSpPr>
        <p:spPr>
          <a:xfrm>
            <a:off x="947839" y="1130110"/>
            <a:ext cx="2768707" cy="461665"/>
          </a:xfrm>
          <a:prstGeom prst="rect">
            <a:avLst/>
          </a:prstGeom>
        </p:spPr>
        <p:txBody>
          <a:bodyPr wrap="none">
            <a:spAutoFit/>
          </a:bodyPr>
          <a:lstStyle/>
          <a:p>
            <a:pPr>
              <a:buClr>
                <a:schemeClr val="bg2"/>
              </a:buClr>
            </a:pPr>
            <a:r>
              <a:rPr lang="en-GB" sz="2400" b="1" dirty="0">
                <a:solidFill>
                  <a:schemeClr val="bg1"/>
                </a:solidFill>
              </a:rPr>
              <a:t>Engineering Council </a:t>
            </a:r>
            <a:endParaRPr lang="en-GB" sz="2400" b="1" dirty="0">
              <a:solidFill>
                <a:schemeClr val="bg1"/>
              </a:solidFill>
              <a:cs typeface="Calibri"/>
            </a:endParaRPr>
          </a:p>
        </p:txBody>
      </p:sp>
      <p:sp>
        <p:nvSpPr>
          <p:cNvPr id="24" name="Rectangle 23">
            <a:extLst>
              <a:ext uri="{FF2B5EF4-FFF2-40B4-BE49-F238E27FC236}">
                <a16:creationId xmlns:a16="http://schemas.microsoft.com/office/drawing/2014/main" id="{1BEB5BBE-D71F-4C4E-8659-F1D3399A7DD5}"/>
              </a:ext>
            </a:extLst>
          </p:cNvPr>
          <p:cNvSpPr/>
          <p:nvPr/>
        </p:nvSpPr>
        <p:spPr>
          <a:xfrm>
            <a:off x="5854760" y="1130110"/>
            <a:ext cx="2145139" cy="461665"/>
          </a:xfrm>
          <a:prstGeom prst="rect">
            <a:avLst/>
          </a:prstGeom>
        </p:spPr>
        <p:txBody>
          <a:bodyPr wrap="none">
            <a:spAutoFit/>
          </a:bodyPr>
          <a:lstStyle/>
          <a:p>
            <a:pPr>
              <a:buClr>
                <a:schemeClr val="bg2"/>
              </a:buClr>
            </a:pPr>
            <a:r>
              <a:rPr lang="en-GB" sz="2400" b="1" dirty="0">
                <a:solidFill>
                  <a:schemeClr val="bg1"/>
                </a:solidFill>
                <a:cs typeface="Calibri"/>
              </a:rPr>
              <a:t>Science Council</a:t>
            </a:r>
            <a:endParaRPr lang="en-GB" sz="2400" b="1" dirty="0">
              <a:solidFill>
                <a:schemeClr val="bg1"/>
              </a:solidFill>
              <a:latin typeface="ZapfDingbatsITC"/>
            </a:endParaRPr>
          </a:p>
        </p:txBody>
      </p:sp>
      <p:sp>
        <p:nvSpPr>
          <p:cNvPr id="25" name="Rectangle 24">
            <a:extLst>
              <a:ext uri="{FF2B5EF4-FFF2-40B4-BE49-F238E27FC236}">
                <a16:creationId xmlns:a16="http://schemas.microsoft.com/office/drawing/2014/main" id="{084701E3-3EDD-DD43-9A38-D79F738F079B}"/>
              </a:ext>
            </a:extLst>
          </p:cNvPr>
          <p:cNvSpPr/>
          <p:nvPr/>
        </p:nvSpPr>
        <p:spPr>
          <a:xfrm>
            <a:off x="334280" y="3286636"/>
            <a:ext cx="2584041" cy="461665"/>
          </a:xfrm>
          <a:prstGeom prst="rect">
            <a:avLst/>
          </a:prstGeom>
        </p:spPr>
        <p:txBody>
          <a:bodyPr wrap="none">
            <a:spAutoFit/>
          </a:bodyPr>
          <a:lstStyle/>
          <a:p>
            <a:pPr>
              <a:buClr>
                <a:schemeClr val="bg2"/>
              </a:buClr>
            </a:pPr>
            <a:r>
              <a:rPr lang="en-GB" sz="2400" b="1" dirty="0">
                <a:solidFill>
                  <a:schemeClr val="bg1"/>
                </a:solidFill>
                <a:latin typeface="ZapfDingbatsITC"/>
              </a:rPr>
              <a:t>Institute of Physics</a:t>
            </a:r>
          </a:p>
        </p:txBody>
      </p:sp>
      <p:sp>
        <p:nvSpPr>
          <p:cNvPr id="26" name="Rectangle 25">
            <a:extLst>
              <a:ext uri="{FF2B5EF4-FFF2-40B4-BE49-F238E27FC236}">
                <a16:creationId xmlns:a16="http://schemas.microsoft.com/office/drawing/2014/main" id="{04994C80-935B-704D-9239-4CDA38991AE3}"/>
              </a:ext>
            </a:extLst>
          </p:cNvPr>
          <p:cNvSpPr/>
          <p:nvPr/>
        </p:nvSpPr>
        <p:spPr>
          <a:xfrm>
            <a:off x="5196846" y="1829560"/>
            <a:ext cx="3636958" cy="461665"/>
          </a:xfrm>
          <a:prstGeom prst="rect">
            <a:avLst/>
          </a:prstGeom>
        </p:spPr>
        <p:txBody>
          <a:bodyPr wrap="none">
            <a:spAutoFit/>
          </a:bodyPr>
          <a:lstStyle/>
          <a:p>
            <a:pPr>
              <a:buClr>
                <a:schemeClr val="bg2"/>
              </a:buClr>
            </a:pPr>
            <a:r>
              <a:rPr lang="en-GB" sz="2400" b="1" dirty="0">
                <a:solidFill>
                  <a:schemeClr val="bg1"/>
                </a:solidFill>
                <a:latin typeface="ZapfDingbatsITC"/>
              </a:rPr>
              <a:t>Royal Astronomical Society</a:t>
            </a:r>
          </a:p>
        </p:txBody>
      </p:sp>
      <p:sp>
        <p:nvSpPr>
          <p:cNvPr id="27" name="Rectangle 26">
            <a:extLst>
              <a:ext uri="{FF2B5EF4-FFF2-40B4-BE49-F238E27FC236}">
                <a16:creationId xmlns:a16="http://schemas.microsoft.com/office/drawing/2014/main" id="{3D49DB7E-AF54-FC45-BF8B-E92BE5FB9E54}"/>
              </a:ext>
            </a:extLst>
          </p:cNvPr>
          <p:cNvSpPr/>
          <p:nvPr/>
        </p:nvSpPr>
        <p:spPr>
          <a:xfrm>
            <a:off x="2543541" y="2533201"/>
            <a:ext cx="7613374" cy="461665"/>
          </a:xfrm>
          <a:prstGeom prst="rect">
            <a:avLst/>
          </a:prstGeom>
        </p:spPr>
        <p:txBody>
          <a:bodyPr wrap="square">
            <a:spAutoFit/>
          </a:bodyPr>
          <a:lstStyle/>
          <a:p>
            <a:r>
              <a:rPr lang="en-GB" sz="2400" b="1" dirty="0">
                <a:solidFill>
                  <a:schemeClr val="bg1"/>
                </a:solidFill>
                <a:latin typeface="ZapfDingbatsITC"/>
              </a:rPr>
              <a:t>The Institution of Engineering and Technology</a:t>
            </a:r>
            <a:endParaRPr lang="en-US" sz="2400" dirty="0">
              <a:solidFill>
                <a:schemeClr val="bg1"/>
              </a:solidFill>
            </a:endParaRPr>
          </a:p>
        </p:txBody>
      </p:sp>
      <p:sp>
        <p:nvSpPr>
          <p:cNvPr id="28" name="Rectangle 27">
            <a:extLst>
              <a:ext uri="{FF2B5EF4-FFF2-40B4-BE49-F238E27FC236}">
                <a16:creationId xmlns:a16="http://schemas.microsoft.com/office/drawing/2014/main" id="{D995DC75-A810-1649-BD5D-1F7081336D91}"/>
              </a:ext>
            </a:extLst>
          </p:cNvPr>
          <p:cNvSpPr/>
          <p:nvPr/>
        </p:nvSpPr>
        <p:spPr>
          <a:xfrm>
            <a:off x="428546" y="2568327"/>
            <a:ext cx="841897" cy="461665"/>
          </a:xfrm>
          <a:prstGeom prst="rect">
            <a:avLst/>
          </a:prstGeom>
        </p:spPr>
        <p:txBody>
          <a:bodyPr wrap="none">
            <a:spAutoFit/>
          </a:bodyPr>
          <a:lstStyle/>
          <a:p>
            <a:pPr>
              <a:buClr>
                <a:schemeClr val="bg2"/>
              </a:buClr>
            </a:pPr>
            <a:r>
              <a:rPr lang="en-GB" sz="2400" b="1" dirty="0">
                <a:solidFill>
                  <a:schemeClr val="bg1"/>
                </a:solidFill>
              </a:rPr>
              <a:t>WISE</a:t>
            </a:r>
            <a:endParaRPr lang="en-GB" sz="2400" b="1" dirty="0">
              <a:solidFill>
                <a:schemeClr val="bg1"/>
              </a:solidFill>
              <a:latin typeface="FranklinGotCdIoP-Book"/>
            </a:endParaRPr>
          </a:p>
        </p:txBody>
      </p:sp>
      <p:sp>
        <p:nvSpPr>
          <p:cNvPr id="29" name="Rectangle 28">
            <a:extLst>
              <a:ext uri="{FF2B5EF4-FFF2-40B4-BE49-F238E27FC236}">
                <a16:creationId xmlns:a16="http://schemas.microsoft.com/office/drawing/2014/main" id="{57981892-F16C-9649-B592-8A4A0AD03C9B}"/>
              </a:ext>
            </a:extLst>
          </p:cNvPr>
          <p:cNvSpPr/>
          <p:nvPr/>
        </p:nvSpPr>
        <p:spPr>
          <a:xfrm>
            <a:off x="490921" y="1824476"/>
            <a:ext cx="3766544" cy="461665"/>
          </a:xfrm>
          <a:prstGeom prst="rect">
            <a:avLst/>
          </a:prstGeom>
        </p:spPr>
        <p:txBody>
          <a:bodyPr wrap="none">
            <a:spAutoFit/>
          </a:bodyPr>
          <a:lstStyle/>
          <a:p>
            <a:pPr>
              <a:buClr>
                <a:schemeClr val="bg2"/>
              </a:buClr>
            </a:pPr>
            <a:r>
              <a:rPr lang="en-GB" sz="2400" b="1" dirty="0">
                <a:solidFill>
                  <a:schemeClr val="bg1"/>
                </a:solidFill>
                <a:latin typeface="FranklinGotCdIoP-Book"/>
              </a:rPr>
              <a:t>Institution of Civil Engineers</a:t>
            </a:r>
          </a:p>
        </p:txBody>
      </p:sp>
      <p:sp>
        <p:nvSpPr>
          <p:cNvPr id="30" name="Rectangle 29">
            <a:extLst>
              <a:ext uri="{FF2B5EF4-FFF2-40B4-BE49-F238E27FC236}">
                <a16:creationId xmlns:a16="http://schemas.microsoft.com/office/drawing/2014/main" id="{2EA946B1-D34B-E346-9E2E-A74524BF67AC}"/>
              </a:ext>
            </a:extLst>
          </p:cNvPr>
          <p:cNvSpPr/>
          <p:nvPr/>
        </p:nvSpPr>
        <p:spPr>
          <a:xfrm>
            <a:off x="3977208" y="3318856"/>
            <a:ext cx="4696094" cy="461665"/>
          </a:xfrm>
          <a:prstGeom prst="rect">
            <a:avLst/>
          </a:prstGeom>
        </p:spPr>
        <p:txBody>
          <a:bodyPr wrap="none">
            <a:spAutoFit/>
          </a:bodyPr>
          <a:lstStyle/>
          <a:p>
            <a:pPr>
              <a:buClr>
                <a:schemeClr val="bg2"/>
              </a:buClr>
            </a:pPr>
            <a:r>
              <a:rPr lang="en-GB" sz="2400" b="1" dirty="0">
                <a:solidFill>
                  <a:schemeClr val="bg1"/>
                </a:solidFill>
                <a:latin typeface="ZapfDingbatsITC"/>
              </a:rPr>
              <a:t>Institution of Mechanical Engineers</a:t>
            </a:r>
          </a:p>
        </p:txBody>
      </p:sp>
      <p:sp>
        <p:nvSpPr>
          <p:cNvPr id="31" name="Rectangle 30">
            <a:extLst>
              <a:ext uri="{FF2B5EF4-FFF2-40B4-BE49-F238E27FC236}">
                <a16:creationId xmlns:a16="http://schemas.microsoft.com/office/drawing/2014/main" id="{16EFE32F-AE1B-FB4B-AC53-F248735279A7}"/>
              </a:ext>
            </a:extLst>
          </p:cNvPr>
          <p:cNvSpPr/>
          <p:nvPr/>
        </p:nvSpPr>
        <p:spPr>
          <a:xfrm>
            <a:off x="3716546" y="3892148"/>
            <a:ext cx="543560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6582ED7A-DA91-3141-AF7E-796FC34FE591}"/>
              </a:ext>
            </a:extLst>
          </p:cNvPr>
          <p:cNvGrpSpPr/>
          <p:nvPr/>
        </p:nvGrpSpPr>
        <p:grpSpPr>
          <a:xfrm>
            <a:off x="8146" y="3892148"/>
            <a:ext cx="4506821" cy="739664"/>
            <a:chOff x="0" y="1093208"/>
            <a:chExt cx="4506821" cy="739664"/>
          </a:xfrm>
        </p:grpSpPr>
        <p:sp>
          <p:nvSpPr>
            <p:cNvPr id="33" name="Rectangle 32">
              <a:extLst>
                <a:ext uri="{FF2B5EF4-FFF2-40B4-BE49-F238E27FC236}">
                  <a16:creationId xmlns:a16="http://schemas.microsoft.com/office/drawing/2014/main" id="{9FF1ABFF-F083-7046-872F-08639E05DCB3}"/>
                </a:ext>
              </a:extLst>
            </p:cNvPr>
            <p:cNvSpPr/>
            <p:nvPr/>
          </p:nvSpPr>
          <p:spPr>
            <a:xfrm>
              <a:off x="0" y="1097280"/>
              <a:ext cx="4206240" cy="7315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83F6F72A-6E31-A34D-90AA-6E0FF5B91713}"/>
                </a:ext>
              </a:extLst>
            </p:cNvPr>
            <p:cNvSpPr/>
            <p:nvPr/>
          </p:nvSpPr>
          <p:spPr>
            <a:xfrm rot="10800000">
              <a:off x="3643221" y="1093208"/>
              <a:ext cx="863600" cy="739664"/>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ectangle 34">
            <a:extLst>
              <a:ext uri="{FF2B5EF4-FFF2-40B4-BE49-F238E27FC236}">
                <a16:creationId xmlns:a16="http://schemas.microsoft.com/office/drawing/2014/main" id="{BCBE8A2A-E8C3-3B40-98FE-B205781D0A94}"/>
              </a:ext>
            </a:extLst>
          </p:cNvPr>
          <p:cNvSpPr/>
          <p:nvPr/>
        </p:nvSpPr>
        <p:spPr>
          <a:xfrm>
            <a:off x="310214" y="4019516"/>
            <a:ext cx="3574697" cy="461665"/>
          </a:xfrm>
          <a:prstGeom prst="rect">
            <a:avLst/>
          </a:prstGeom>
        </p:spPr>
        <p:txBody>
          <a:bodyPr wrap="none">
            <a:spAutoFit/>
          </a:bodyPr>
          <a:lstStyle/>
          <a:p>
            <a:pPr>
              <a:buClr>
                <a:schemeClr val="bg2"/>
              </a:buClr>
            </a:pPr>
            <a:r>
              <a:rPr lang="en-GB" sz="2400" b="1" dirty="0">
                <a:solidFill>
                  <a:schemeClr val="bg1"/>
                </a:solidFill>
                <a:latin typeface="ZapfDingbatsITC"/>
              </a:rPr>
              <a:t>Royal Aeronautical Society</a:t>
            </a:r>
            <a:endParaRPr lang="en-GB" sz="2400" b="1" dirty="0">
              <a:solidFill>
                <a:schemeClr val="bg1"/>
              </a:solidFill>
              <a:latin typeface="FranklinGotCdIoP-Book"/>
            </a:endParaRPr>
          </a:p>
        </p:txBody>
      </p:sp>
      <p:sp>
        <p:nvSpPr>
          <p:cNvPr id="36" name="Rectangle 35">
            <a:extLst>
              <a:ext uri="{FF2B5EF4-FFF2-40B4-BE49-F238E27FC236}">
                <a16:creationId xmlns:a16="http://schemas.microsoft.com/office/drawing/2014/main" id="{6287C9A6-0395-414C-8064-46257170622E}"/>
              </a:ext>
            </a:extLst>
          </p:cNvPr>
          <p:cNvSpPr/>
          <p:nvPr/>
        </p:nvSpPr>
        <p:spPr>
          <a:xfrm>
            <a:off x="4979008" y="4035997"/>
            <a:ext cx="3941079" cy="461665"/>
          </a:xfrm>
          <a:prstGeom prst="rect">
            <a:avLst/>
          </a:prstGeom>
        </p:spPr>
        <p:txBody>
          <a:bodyPr wrap="none">
            <a:spAutoFit/>
          </a:bodyPr>
          <a:lstStyle/>
          <a:p>
            <a:pPr>
              <a:buClr>
                <a:schemeClr val="bg2"/>
              </a:buClr>
            </a:pPr>
            <a:r>
              <a:rPr lang="en-GB" sz="2400" b="1" dirty="0">
                <a:solidFill>
                  <a:schemeClr val="bg1"/>
                </a:solidFill>
              </a:rPr>
              <a:t>Women’s Engineering Society</a:t>
            </a:r>
            <a:endParaRPr lang="en-GB" sz="2400" b="1" dirty="0">
              <a:solidFill>
                <a:schemeClr val="bg1"/>
              </a:solidFill>
              <a:latin typeface="FranklinGotCdIoP-Book"/>
            </a:endParaRPr>
          </a:p>
        </p:txBody>
      </p:sp>
    </p:spTree>
    <p:extLst>
      <p:ext uri="{BB962C8B-B14F-4D97-AF65-F5344CB8AC3E}">
        <p14:creationId xmlns:p14="http://schemas.microsoft.com/office/powerpoint/2010/main" val="951052024"/>
      </p:ext>
    </p:extLst>
  </p:cSld>
  <p:clrMapOvr>
    <a:masterClrMapping/>
  </p:clrMapOvr>
</p:sld>
</file>

<file path=ppt/theme/theme1.xml><?xml version="1.0" encoding="utf-8"?>
<a:theme xmlns:a="http://schemas.openxmlformats.org/drawingml/2006/main" name="Institute of Physics PPT_May 2020">
  <a:themeElements>
    <a:clrScheme name="Custom 11">
      <a:dk1>
        <a:srgbClr val="000000"/>
      </a:dk1>
      <a:lt1>
        <a:srgbClr val="FFFFFF"/>
      </a:lt1>
      <a:dk2>
        <a:srgbClr val="FFFFFF"/>
      </a:dk2>
      <a:lt2>
        <a:srgbClr val="232896"/>
      </a:lt2>
      <a:accent1>
        <a:srgbClr val="990099"/>
      </a:accent1>
      <a:accent2>
        <a:srgbClr val="0099CC"/>
      </a:accent2>
      <a:accent3>
        <a:srgbClr val="009999"/>
      </a:accent3>
      <a:accent4>
        <a:srgbClr val="99CC33"/>
      </a:accent4>
      <a:accent5>
        <a:srgbClr val="FFCC00"/>
      </a:accent5>
      <a:accent6>
        <a:srgbClr val="FF9900"/>
      </a:accent6>
      <a:hlink>
        <a:srgbClr val="EC1C24"/>
      </a:hlink>
      <a:folHlink>
        <a:srgbClr val="ED1C24"/>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nstitute of Physics PPT - Final" id="{86956439-1204-A44D-A253-8659C4A4F43D}" vid="{23EAA735-DC70-3A4D-8E25-CD129DF97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633D848430484695817884A0723C5C" ma:contentTypeVersion="13" ma:contentTypeDescription="Create a new document." ma:contentTypeScope="" ma:versionID="11086535b1805e38f8831bb9907b3125">
  <xsd:schema xmlns:xsd="http://www.w3.org/2001/XMLSchema" xmlns:xs="http://www.w3.org/2001/XMLSchema" xmlns:p="http://schemas.microsoft.com/office/2006/metadata/properties" xmlns:ns3="552428a0-aeeb-4437-9483-5c5a92755d8b" xmlns:ns4="a1973537-a6ce-4dae-aedd-f0d271aefa83" targetNamespace="http://schemas.microsoft.com/office/2006/metadata/properties" ma:root="true" ma:fieldsID="eb3c1ac1ee4677250cdc11a95c3e5f4e" ns3:_="" ns4:_="">
    <xsd:import namespace="552428a0-aeeb-4437-9483-5c5a92755d8b"/>
    <xsd:import namespace="a1973537-a6ce-4dae-aedd-f0d271aefa8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428a0-aeeb-4437-9483-5c5a92755d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973537-a6ce-4dae-aedd-f0d271aefa8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E71ED-CEC6-42DC-B5FF-443306792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2428a0-aeeb-4437-9483-5c5a92755d8b"/>
    <ds:schemaRef ds:uri="a1973537-a6ce-4dae-aedd-f0d271aef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F91B09-596C-4618-86C5-2B6203B9D177}">
  <ds:schemaRefs>
    <ds:schemaRef ds:uri="http://schemas.microsoft.com/office/2006/documentManagement/types"/>
    <ds:schemaRef ds:uri="http://schemas.microsoft.com/office/infopath/2007/PartnerControls"/>
    <ds:schemaRef ds:uri="a1973537-a6ce-4dae-aedd-f0d271aefa83"/>
    <ds:schemaRef ds:uri="http://www.w3.org/XML/1998/namespace"/>
    <ds:schemaRef ds:uri="http://schemas.microsoft.com/office/2006/metadata/properties"/>
    <ds:schemaRef ds:uri="http://purl.org/dc/terms/"/>
    <ds:schemaRef ds:uri="http://purl.org/dc/elements/1.1/"/>
    <ds:schemaRef ds:uri="http://schemas.openxmlformats.org/package/2006/metadata/core-properties"/>
    <ds:schemaRef ds:uri="552428a0-aeeb-4437-9483-5c5a92755d8b"/>
    <ds:schemaRef ds:uri="http://purl.org/dc/dcmitype/"/>
  </ds:schemaRefs>
</ds:datastoreItem>
</file>

<file path=customXml/itemProps3.xml><?xml version="1.0" encoding="utf-8"?>
<ds:datastoreItem xmlns:ds="http://schemas.openxmlformats.org/officeDocument/2006/customXml" ds:itemID="{81A5017C-0945-45D8-94D3-D1A2F1988E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Institute of Physics PPT_May 2020</Template>
  <TotalTime>2088</TotalTime>
  <Words>1117</Words>
  <Application>Microsoft Office PowerPoint</Application>
  <PresentationFormat>On-screen Show (16:9)</PresentationFormat>
  <Paragraphs>115</Paragraphs>
  <Slides>11</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FranklinGotCdIoP-Book</vt:lpstr>
      <vt:lpstr>FranklinGothic</vt:lpstr>
      <vt:lpstr>ZapfDingbatsITC</vt:lpstr>
      <vt:lpstr>Institute of Physics PPT_May 2020</vt:lpstr>
      <vt:lpstr>Some notes…</vt:lpstr>
      <vt:lpstr>Change the world:  Jobs that make  a difference</vt:lpstr>
      <vt:lpstr>PowerPoint Presentation</vt:lpstr>
      <vt:lpstr>Introduction to me</vt:lpstr>
      <vt:lpstr>A typical week</vt:lpstr>
      <vt:lpstr>My career path</vt:lpstr>
      <vt:lpstr>Physics is  for everyone, including me.</vt:lpstr>
      <vt:lpstr>What advice would I give my teenage self?...</vt:lpstr>
      <vt:lpstr>Membership organisations, professional bodies, and learned societies</vt:lpstr>
      <vt:lpstr>PowerPoint Presentation</vt:lpstr>
      <vt:lpstr>Thank you!</vt:lpstr>
    </vt:vector>
  </TitlesOfParts>
  <Company>Institute of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Haworth</dc:creator>
  <cp:lastModifiedBy>Anne Clifford</cp:lastModifiedBy>
  <cp:revision>32</cp:revision>
  <cp:lastPrinted>2019-01-14T13:00:16Z</cp:lastPrinted>
  <dcterms:created xsi:type="dcterms:W3CDTF">2020-10-07T12:15:01Z</dcterms:created>
  <dcterms:modified xsi:type="dcterms:W3CDTF">2022-02-21T13:59:28Z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0x01010056633D848430484695817884A0723C5C</vt:lpwstr>
  </property>
</Properties>
</file>